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8EC9E3-5988-43EE-9FC4-57F31C849637}" type="doc">
      <dgm:prSet loTypeId="urn:microsoft.com/office/officeart/2005/8/layout/chart3" loCatId="relationship" qsTypeId="urn:microsoft.com/office/officeart/2005/8/quickstyle/simple1" qsCatId="simple" csTypeId="urn:microsoft.com/office/officeart/2005/8/colors/colorful1" csCatId="colorful" phldr="1"/>
      <dgm:spPr/>
    </dgm:pt>
    <dgm:pt modelId="{5F4FF0BB-F5CC-4DFF-986D-6D6656C5F797}">
      <dgm:prSet phldrT="[Text]"/>
      <dgm:spPr/>
      <dgm:t>
        <a:bodyPr/>
        <a:lstStyle/>
        <a:p>
          <a:r>
            <a:rPr lang="en-US" dirty="0" smtClean="0"/>
            <a:t>HPW</a:t>
          </a:r>
          <a:endParaRPr lang="en-US" dirty="0"/>
        </a:p>
      </dgm:t>
    </dgm:pt>
    <dgm:pt modelId="{ECDA03B8-015C-4BBC-BC25-1EBD6A45CCAD}" type="parTrans" cxnId="{A08DB065-6EE6-4003-A7B4-574CE9A77E07}">
      <dgm:prSet/>
      <dgm:spPr/>
      <dgm:t>
        <a:bodyPr/>
        <a:lstStyle/>
        <a:p>
          <a:endParaRPr lang="en-US"/>
        </a:p>
      </dgm:t>
    </dgm:pt>
    <dgm:pt modelId="{A4285140-A6F5-4A8E-B4FE-13048214DF71}" type="sibTrans" cxnId="{A08DB065-6EE6-4003-A7B4-574CE9A77E07}">
      <dgm:prSet/>
      <dgm:spPr/>
      <dgm:t>
        <a:bodyPr/>
        <a:lstStyle/>
        <a:p>
          <a:endParaRPr lang="en-US"/>
        </a:p>
      </dgm:t>
    </dgm:pt>
    <dgm:pt modelId="{DC00B92E-59C4-4855-BB64-5D36D4773591}">
      <dgm:prSet phldrT="[Text]"/>
      <dgm:spPr/>
      <dgm:t>
        <a:bodyPr/>
        <a:lstStyle/>
        <a:p>
          <a:r>
            <a:rPr lang="en-US" dirty="0" smtClean="0"/>
            <a:t>Direct Deposit</a:t>
          </a:r>
          <a:endParaRPr lang="en-US" dirty="0"/>
        </a:p>
      </dgm:t>
    </dgm:pt>
    <dgm:pt modelId="{D4AD4426-4789-465E-A8C0-23FE3832D667}" type="parTrans" cxnId="{5A18ADD5-7A9A-43EE-B12F-B4206621AC32}">
      <dgm:prSet/>
      <dgm:spPr/>
      <dgm:t>
        <a:bodyPr/>
        <a:lstStyle/>
        <a:p>
          <a:endParaRPr lang="en-US"/>
        </a:p>
      </dgm:t>
    </dgm:pt>
    <dgm:pt modelId="{58EB644A-19BD-4611-A079-C57D213D80CC}" type="sibTrans" cxnId="{5A18ADD5-7A9A-43EE-B12F-B4206621AC32}">
      <dgm:prSet/>
      <dgm:spPr/>
      <dgm:t>
        <a:bodyPr/>
        <a:lstStyle/>
        <a:p>
          <a:endParaRPr lang="en-US"/>
        </a:p>
      </dgm:t>
    </dgm:pt>
    <dgm:pt modelId="{74CF543A-63DE-40BC-A826-0300EB569E27}">
      <dgm:prSet phldrT="[Text]"/>
      <dgm:spPr/>
      <dgm:t>
        <a:bodyPr/>
        <a:lstStyle/>
        <a:p>
          <a:r>
            <a:rPr lang="en-US" dirty="0" smtClean="0"/>
            <a:t>Tax Filing</a:t>
          </a:r>
          <a:endParaRPr lang="en-US" dirty="0"/>
        </a:p>
      </dgm:t>
    </dgm:pt>
    <dgm:pt modelId="{2B6FEB9D-CBCC-465A-A457-C13AA7E47993}" type="parTrans" cxnId="{E4CCC8CD-9FB6-42AC-97FD-EA69AA7F615A}">
      <dgm:prSet/>
      <dgm:spPr/>
      <dgm:t>
        <a:bodyPr/>
        <a:lstStyle/>
        <a:p>
          <a:endParaRPr lang="en-US"/>
        </a:p>
      </dgm:t>
    </dgm:pt>
    <dgm:pt modelId="{F04E6404-0A8D-44EC-9874-241FD2111E25}" type="sibTrans" cxnId="{E4CCC8CD-9FB6-42AC-97FD-EA69AA7F615A}">
      <dgm:prSet/>
      <dgm:spPr/>
      <dgm:t>
        <a:bodyPr/>
        <a:lstStyle/>
        <a:p>
          <a:endParaRPr lang="en-US"/>
        </a:p>
      </dgm:t>
    </dgm:pt>
    <dgm:pt modelId="{01DAF6BD-194B-4FAD-B8E4-0978AF46B345}" type="pres">
      <dgm:prSet presAssocID="{048EC9E3-5988-43EE-9FC4-57F31C849637}" presName="compositeShape" presStyleCnt="0">
        <dgm:presLayoutVars>
          <dgm:chMax val="7"/>
          <dgm:dir/>
          <dgm:resizeHandles val="exact"/>
        </dgm:presLayoutVars>
      </dgm:prSet>
      <dgm:spPr/>
    </dgm:pt>
    <dgm:pt modelId="{01ED29BA-174C-43DD-A6C5-A3A76631CF24}" type="pres">
      <dgm:prSet presAssocID="{048EC9E3-5988-43EE-9FC4-57F31C849637}" presName="wedge1" presStyleLbl="node1" presStyleIdx="0" presStyleCnt="3" custLinFactNeighborX="-4421" custLinFactNeighborY="1565"/>
      <dgm:spPr/>
      <dgm:t>
        <a:bodyPr/>
        <a:lstStyle/>
        <a:p>
          <a:endParaRPr lang="en-US"/>
        </a:p>
      </dgm:t>
    </dgm:pt>
    <dgm:pt modelId="{44FAA3FC-0AA2-4D26-93AD-5B324E15D8DC}" type="pres">
      <dgm:prSet presAssocID="{048EC9E3-5988-43EE-9FC4-57F31C84963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594D8C-0212-435B-ACB9-201817C86FF3}" type="pres">
      <dgm:prSet presAssocID="{048EC9E3-5988-43EE-9FC4-57F31C849637}" presName="wedge2" presStyleLbl="node1" presStyleIdx="1" presStyleCnt="3"/>
      <dgm:spPr/>
      <dgm:t>
        <a:bodyPr/>
        <a:lstStyle/>
        <a:p>
          <a:endParaRPr lang="en-US"/>
        </a:p>
      </dgm:t>
    </dgm:pt>
    <dgm:pt modelId="{B89F42D9-8C4F-414F-AAE8-D7130D0ABE8E}" type="pres">
      <dgm:prSet presAssocID="{048EC9E3-5988-43EE-9FC4-57F31C84963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9EBAE5-C304-484E-ACA4-D3A7FBB7F71A}" type="pres">
      <dgm:prSet presAssocID="{048EC9E3-5988-43EE-9FC4-57F31C849637}" presName="wedge3" presStyleLbl="node1" presStyleIdx="2" presStyleCnt="3"/>
      <dgm:spPr/>
      <dgm:t>
        <a:bodyPr/>
        <a:lstStyle/>
        <a:p>
          <a:endParaRPr lang="en-US"/>
        </a:p>
      </dgm:t>
    </dgm:pt>
    <dgm:pt modelId="{8B5FFF85-9E13-4B88-833E-86B8E3845893}" type="pres">
      <dgm:prSet presAssocID="{048EC9E3-5988-43EE-9FC4-57F31C84963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2D9773-7B83-4E87-99D4-92F789F0CE8F}" type="presOf" srcId="{5F4FF0BB-F5CC-4DFF-986D-6D6656C5F797}" destId="{44FAA3FC-0AA2-4D26-93AD-5B324E15D8DC}" srcOrd="1" destOrd="0" presId="urn:microsoft.com/office/officeart/2005/8/layout/chart3"/>
    <dgm:cxn modelId="{E7D1BFD3-5013-4C0B-A944-CF6CAD4DD6DB}" type="presOf" srcId="{048EC9E3-5988-43EE-9FC4-57F31C849637}" destId="{01DAF6BD-194B-4FAD-B8E4-0978AF46B345}" srcOrd="0" destOrd="0" presId="urn:microsoft.com/office/officeart/2005/8/layout/chart3"/>
    <dgm:cxn modelId="{994CA33A-9C6F-4B29-B3D5-2CEE95DA47C1}" type="presOf" srcId="{5F4FF0BB-F5CC-4DFF-986D-6D6656C5F797}" destId="{01ED29BA-174C-43DD-A6C5-A3A76631CF24}" srcOrd="0" destOrd="0" presId="urn:microsoft.com/office/officeart/2005/8/layout/chart3"/>
    <dgm:cxn modelId="{CB3F0C6B-8A4C-40AE-8A4C-1CF5020BE7B3}" type="presOf" srcId="{74CF543A-63DE-40BC-A826-0300EB569E27}" destId="{2B9EBAE5-C304-484E-ACA4-D3A7FBB7F71A}" srcOrd="0" destOrd="0" presId="urn:microsoft.com/office/officeart/2005/8/layout/chart3"/>
    <dgm:cxn modelId="{DFE9B370-0C68-47E7-A8F2-AF27B56CD6A0}" type="presOf" srcId="{DC00B92E-59C4-4855-BB64-5D36D4773591}" destId="{00594D8C-0212-435B-ACB9-201817C86FF3}" srcOrd="0" destOrd="0" presId="urn:microsoft.com/office/officeart/2005/8/layout/chart3"/>
    <dgm:cxn modelId="{A08DB065-6EE6-4003-A7B4-574CE9A77E07}" srcId="{048EC9E3-5988-43EE-9FC4-57F31C849637}" destId="{5F4FF0BB-F5CC-4DFF-986D-6D6656C5F797}" srcOrd="0" destOrd="0" parTransId="{ECDA03B8-015C-4BBC-BC25-1EBD6A45CCAD}" sibTransId="{A4285140-A6F5-4A8E-B4FE-13048214DF71}"/>
    <dgm:cxn modelId="{72882148-457D-4632-8391-AD471625F570}" type="presOf" srcId="{DC00B92E-59C4-4855-BB64-5D36D4773591}" destId="{B89F42D9-8C4F-414F-AAE8-D7130D0ABE8E}" srcOrd="1" destOrd="0" presId="urn:microsoft.com/office/officeart/2005/8/layout/chart3"/>
    <dgm:cxn modelId="{E4CCC8CD-9FB6-42AC-97FD-EA69AA7F615A}" srcId="{048EC9E3-5988-43EE-9FC4-57F31C849637}" destId="{74CF543A-63DE-40BC-A826-0300EB569E27}" srcOrd="2" destOrd="0" parTransId="{2B6FEB9D-CBCC-465A-A457-C13AA7E47993}" sibTransId="{F04E6404-0A8D-44EC-9874-241FD2111E25}"/>
    <dgm:cxn modelId="{9DCBCC79-ADDE-4DC6-864E-EC2DB5906AB2}" type="presOf" srcId="{74CF543A-63DE-40BC-A826-0300EB569E27}" destId="{8B5FFF85-9E13-4B88-833E-86B8E3845893}" srcOrd="1" destOrd="0" presId="urn:microsoft.com/office/officeart/2005/8/layout/chart3"/>
    <dgm:cxn modelId="{5A18ADD5-7A9A-43EE-B12F-B4206621AC32}" srcId="{048EC9E3-5988-43EE-9FC4-57F31C849637}" destId="{DC00B92E-59C4-4855-BB64-5D36D4773591}" srcOrd="1" destOrd="0" parTransId="{D4AD4426-4789-465E-A8C0-23FE3832D667}" sibTransId="{58EB644A-19BD-4611-A079-C57D213D80CC}"/>
    <dgm:cxn modelId="{F02E535A-D624-41B0-8294-D62A822B0ACC}" type="presParOf" srcId="{01DAF6BD-194B-4FAD-B8E4-0978AF46B345}" destId="{01ED29BA-174C-43DD-A6C5-A3A76631CF24}" srcOrd="0" destOrd="0" presId="urn:microsoft.com/office/officeart/2005/8/layout/chart3"/>
    <dgm:cxn modelId="{D8752380-7974-4004-9BCB-3756D6FEB53D}" type="presParOf" srcId="{01DAF6BD-194B-4FAD-B8E4-0978AF46B345}" destId="{44FAA3FC-0AA2-4D26-93AD-5B324E15D8DC}" srcOrd="1" destOrd="0" presId="urn:microsoft.com/office/officeart/2005/8/layout/chart3"/>
    <dgm:cxn modelId="{29B890F6-3DE6-43CF-A4BC-0AC640DC9CE8}" type="presParOf" srcId="{01DAF6BD-194B-4FAD-B8E4-0978AF46B345}" destId="{00594D8C-0212-435B-ACB9-201817C86FF3}" srcOrd="2" destOrd="0" presId="urn:microsoft.com/office/officeart/2005/8/layout/chart3"/>
    <dgm:cxn modelId="{CA4B8315-6CF2-4757-8E9E-E554CD0C2AC2}" type="presParOf" srcId="{01DAF6BD-194B-4FAD-B8E4-0978AF46B345}" destId="{B89F42D9-8C4F-414F-AAE8-D7130D0ABE8E}" srcOrd="3" destOrd="0" presId="urn:microsoft.com/office/officeart/2005/8/layout/chart3"/>
    <dgm:cxn modelId="{C884D756-D4D2-4C96-B134-F3FA2DA79630}" type="presParOf" srcId="{01DAF6BD-194B-4FAD-B8E4-0978AF46B345}" destId="{2B9EBAE5-C304-484E-ACA4-D3A7FBB7F71A}" srcOrd="4" destOrd="0" presId="urn:microsoft.com/office/officeart/2005/8/layout/chart3"/>
    <dgm:cxn modelId="{C9ADF102-999D-44D1-9F38-7481727C0F4E}" type="presParOf" srcId="{01DAF6BD-194B-4FAD-B8E4-0978AF46B345}" destId="{8B5FFF85-9E13-4B88-833E-86B8E3845893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C64F10-C537-48B5-9D83-019A680B47C9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929F10A-732F-42B9-9D86-8DF2A6B71739}">
      <dgm:prSet phldrT="[Text]"/>
      <dgm:spPr/>
      <dgm:t>
        <a:bodyPr/>
        <a:lstStyle/>
        <a:p>
          <a:r>
            <a:rPr lang="en-US" dirty="0" smtClean="0"/>
            <a:t>HPW - General</a:t>
          </a:r>
          <a:endParaRPr lang="en-US" dirty="0"/>
        </a:p>
      </dgm:t>
    </dgm:pt>
    <dgm:pt modelId="{520A1BCC-7DBA-4538-922C-DAB120DBBD8B}" type="parTrans" cxnId="{64E18BED-358E-4B3A-BBF8-66CEEF532291}">
      <dgm:prSet/>
      <dgm:spPr/>
      <dgm:t>
        <a:bodyPr/>
        <a:lstStyle/>
        <a:p>
          <a:endParaRPr lang="en-US"/>
        </a:p>
      </dgm:t>
    </dgm:pt>
    <dgm:pt modelId="{549088DA-5324-4331-B67A-1EE22DD4DC37}" type="sibTrans" cxnId="{64E18BED-358E-4B3A-BBF8-66CEEF532291}">
      <dgm:prSet/>
      <dgm:spPr/>
      <dgm:t>
        <a:bodyPr/>
        <a:lstStyle/>
        <a:p>
          <a:endParaRPr lang="en-US"/>
        </a:p>
      </dgm:t>
    </dgm:pt>
    <dgm:pt modelId="{5E31F965-AC02-450A-8085-B4E8AD588AF3}">
      <dgm:prSet phldrT="[Text]"/>
      <dgm:spPr/>
      <dgm:t>
        <a:bodyPr/>
        <a:lstStyle/>
        <a:p>
          <a:r>
            <a:rPr lang="en-US" dirty="0" smtClean="0"/>
            <a:t>Direct Deposit - General</a:t>
          </a:r>
          <a:endParaRPr lang="en-US" dirty="0"/>
        </a:p>
      </dgm:t>
    </dgm:pt>
    <dgm:pt modelId="{47EBC169-C8CE-43AD-BE6A-E6A1F4B213C4}" type="parTrans" cxnId="{3E44A5B6-9AB9-4A62-A543-FFD7E9890D76}">
      <dgm:prSet/>
      <dgm:spPr/>
      <dgm:t>
        <a:bodyPr/>
        <a:lstStyle/>
        <a:p>
          <a:endParaRPr lang="en-US"/>
        </a:p>
      </dgm:t>
    </dgm:pt>
    <dgm:pt modelId="{CE6C3C9A-3552-407C-BE63-3539A9BBC1D7}" type="sibTrans" cxnId="{3E44A5B6-9AB9-4A62-A543-FFD7E9890D76}">
      <dgm:prSet/>
      <dgm:spPr/>
      <dgm:t>
        <a:bodyPr/>
        <a:lstStyle/>
        <a:p>
          <a:endParaRPr lang="en-US"/>
        </a:p>
      </dgm:t>
    </dgm:pt>
    <dgm:pt modelId="{71BA1F37-CC42-4E8E-B978-3026EE0B4517}">
      <dgm:prSet phldrT="[Text]"/>
      <dgm:spPr/>
      <dgm:t>
        <a:bodyPr/>
        <a:lstStyle/>
        <a:p>
          <a:r>
            <a:rPr lang="en-US" dirty="0" smtClean="0"/>
            <a:t>Company ABC-specific</a:t>
          </a:r>
          <a:endParaRPr lang="en-US" dirty="0"/>
        </a:p>
      </dgm:t>
    </dgm:pt>
    <dgm:pt modelId="{62333208-0B88-49E3-90B3-98B95D92EBE6}" type="parTrans" cxnId="{247172A9-5224-4DF5-BE8D-CFCA5A77AE42}">
      <dgm:prSet/>
      <dgm:spPr/>
      <dgm:t>
        <a:bodyPr/>
        <a:lstStyle/>
        <a:p>
          <a:endParaRPr lang="en-US"/>
        </a:p>
      </dgm:t>
    </dgm:pt>
    <dgm:pt modelId="{DEE782C4-2009-4195-9424-9C8DA6AB13C0}" type="sibTrans" cxnId="{247172A9-5224-4DF5-BE8D-CFCA5A77AE42}">
      <dgm:prSet/>
      <dgm:spPr/>
      <dgm:t>
        <a:bodyPr/>
        <a:lstStyle/>
        <a:p>
          <a:endParaRPr lang="en-US"/>
        </a:p>
      </dgm:t>
    </dgm:pt>
    <dgm:pt modelId="{430FAA04-6CBB-48B8-A1FA-9E49B754EE1A}">
      <dgm:prSet phldrT="[Text]"/>
      <dgm:spPr/>
      <dgm:t>
        <a:bodyPr/>
        <a:lstStyle/>
        <a:p>
          <a:r>
            <a:rPr lang="en-US" dirty="0" smtClean="0"/>
            <a:t>Companies ABC and JKL-specific</a:t>
          </a:r>
          <a:endParaRPr lang="en-US" dirty="0"/>
        </a:p>
      </dgm:t>
    </dgm:pt>
    <dgm:pt modelId="{C25811DF-7606-49B0-ABFA-AA8BC98B9BAF}" type="parTrans" cxnId="{4C3EF7FE-1158-4B06-8868-1D6C043E6880}">
      <dgm:prSet/>
      <dgm:spPr/>
      <dgm:t>
        <a:bodyPr/>
        <a:lstStyle/>
        <a:p>
          <a:endParaRPr lang="en-US"/>
        </a:p>
      </dgm:t>
    </dgm:pt>
    <dgm:pt modelId="{ABF7E782-A20A-4EE1-9750-71DB71F1E6E8}" type="sibTrans" cxnId="{4C3EF7FE-1158-4B06-8868-1D6C043E6880}">
      <dgm:prSet/>
      <dgm:spPr/>
      <dgm:t>
        <a:bodyPr/>
        <a:lstStyle/>
        <a:p>
          <a:endParaRPr lang="en-US"/>
        </a:p>
      </dgm:t>
    </dgm:pt>
    <dgm:pt modelId="{80A50184-0CC9-4D27-ABB8-D8EFA05F9505}" type="pres">
      <dgm:prSet presAssocID="{3AC64F10-C537-48B5-9D83-019A680B47C9}" presName="linear" presStyleCnt="0">
        <dgm:presLayoutVars>
          <dgm:dir/>
          <dgm:animLvl val="lvl"/>
          <dgm:resizeHandles val="exact"/>
        </dgm:presLayoutVars>
      </dgm:prSet>
      <dgm:spPr/>
    </dgm:pt>
    <dgm:pt modelId="{D0A2A480-8F82-448E-B95D-4826236CCBED}" type="pres">
      <dgm:prSet presAssocID="{5929F10A-732F-42B9-9D86-8DF2A6B71739}" presName="parentLin" presStyleCnt="0"/>
      <dgm:spPr/>
    </dgm:pt>
    <dgm:pt modelId="{FEBE1EE4-BB8D-4D63-BF1B-287F533D57D2}" type="pres">
      <dgm:prSet presAssocID="{5929F10A-732F-42B9-9D86-8DF2A6B71739}" presName="parentLeftMargin" presStyleLbl="node1" presStyleIdx="0" presStyleCnt="4"/>
      <dgm:spPr/>
    </dgm:pt>
    <dgm:pt modelId="{883AE78E-F0A2-4098-96CE-1BF5CD3EAAE9}" type="pres">
      <dgm:prSet presAssocID="{5929F10A-732F-42B9-9D86-8DF2A6B7173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077A68-8C40-4516-BE30-7B8A29E7B97C}" type="pres">
      <dgm:prSet presAssocID="{5929F10A-732F-42B9-9D86-8DF2A6B71739}" presName="negativeSpace" presStyleCnt="0"/>
      <dgm:spPr/>
    </dgm:pt>
    <dgm:pt modelId="{E0262826-F5A2-49AC-ACC7-048E96CB505F}" type="pres">
      <dgm:prSet presAssocID="{5929F10A-732F-42B9-9D86-8DF2A6B71739}" presName="childText" presStyleLbl="conFgAcc1" presStyleIdx="0" presStyleCnt="4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9766655-2B69-48A3-998E-E72EB9B50EC8}" type="pres">
      <dgm:prSet presAssocID="{549088DA-5324-4331-B67A-1EE22DD4DC37}" presName="spaceBetweenRectangles" presStyleCnt="0"/>
      <dgm:spPr/>
    </dgm:pt>
    <dgm:pt modelId="{DAE4ACF7-8980-40E8-9F63-6176C6FA3C9E}" type="pres">
      <dgm:prSet presAssocID="{5E31F965-AC02-450A-8085-B4E8AD588AF3}" presName="parentLin" presStyleCnt="0"/>
      <dgm:spPr/>
    </dgm:pt>
    <dgm:pt modelId="{611A01AD-02CF-45C0-BB76-E3E4F7F728F2}" type="pres">
      <dgm:prSet presAssocID="{5E31F965-AC02-450A-8085-B4E8AD588AF3}" presName="parentLeftMargin" presStyleLbl="node1" presStyleIdx="0" presStyleCnt="4"/>
      <dgm:spPr/>
    </dgm:pt>
    <dgm:pt modelId="{0953AAC5-A8BC-4D81-9B1F-768CD23D9196}" type="pres">
      <dgm:prSet presAssocID="{5E31F965-AC02-450A-8085-B4E8AD588AF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8B18C7-A792-406D-AAEB-CD3946454FFB}" type="pres">
      <dgm:prSet presAssocID="{5E31F965-AC02-450A-8085-B4E8AD588AF3}" presName="negativeSpace" presStyleCnt="0"/>
      <dgm:spPr/>
    </dgm:pt>
    <dgm:pt modelId="{517759A9-E710-4722-9E3B-0DE6225D3C7C}" type="pres">
      <dgm:prSet presAssocID="{5E31F965-AC02-450A-8085-B4E8AD588AF3}" presName="childText" presStyleLbl="conFgAcc1" presStyleIdx="1" presStyleCnt="4">
        <dgm:presLayoutVars>
          <dgm:bulletEnabled val="1"/>
        </dgm:presLayoutVars>
      </dgm:prSet>
      <dgm:spPr/>
    </dgm:pt>
    <dgm:pt modelId="{EB4572A5-E153-47EA-8987-324789B97DA5}" type="pres">
      <dgm:prSet presAssocID="{CE6C3C9A-3552-407C-BE63-3539A9BBC1D7}" presName="spaceBetweenRectangles" presStyleCnt="0"/>
      <dgm:spPr/>
    </dgm:pt>
    <dgm:pt modelId="{AD03400A-2063-4942-8CAD-D821A6CBB27B}" type="pres">
      <dgm:prSet presAssocID="{71BA1F37-CC42-4E8E-B978-3026EE0B4517}" presName="parentLin" presStyleCnt="0"/>
      <dgm:spPr/>
    </dgm:pt>
    <dgm:pt modelId="{F3271075-BEDF-4FE5-8742-CDF3479187CD}" type="pres">
      <dgm:prSet presAssocID="{71BA1F37-CC42-4E8E-B978-3026EE0B4517}" presName="parentLeftMargin" presStyleLbl="node1" presStyleIdx="1" presStyleCnt="4"/>
      <dgm:spPr/>
    </dgm:pt>
    <dgm:pt modelId="{2440A234-AC6F-4A11-9F54-B9B8C5594692}" type="pres">
      <dgm:prSet presAssocID="{71BA1F37-CC42-4E8E-B978-3026EE0B451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72751A-FAAE-4B93-937E-1518D6834FB9}" type="pres">
      <dgm:prSet presAssocID="{71BA1F37-CC42-4E8E-B978-3026EE0B4517}" presName="negativeSpace" presStyleCnt="0"/>
      <dgm:spPr/>
    </dgm:pt>
    <dgm:pt modelId="{5EB5A755-E438-4C66-B76D-DB16FB148E8C}" type="pres">
      <dgm:prSet presAssocID="{71BA1F37-CC42-4E8E-B978-3026EE0B4517}" presName="childText" presStyleLbl="conFgAcc1" presStyleIdx="2" presStyleCnt="4" custLinFactNeighborX="-13750" custLinFactNeighborY="2781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7BF475F-FABC-4DFB-A119-9E9ED96C7618}" type="pres">
      <dgm:prSet presAssocID="{DEE782C4-2009-4195-9424-9C8DA6AB13C0}" presName="spaceBetweenRectangles" presStyleCnt="0"/>
      <dgm:spPr/>
    </dgm:pt>
    <dgm:pt modelId="{80CDFFAF-1E4A-45E3-8874-C445E88A7EEE}" type="pres">
      <dgm:prSet presAssocID="{430FAA04-6CBB-48B8-A1FA-9E49B754EE1A}" presName="parentLin" presStyleCnt="0"/>
      <dgm:spPr/>
    </dgm:pt>
    <dgm:pt modelId="{85D6D8AB-15C9-435D-A7F7-8CAADE28A55B}" type="pres">
      <dgm:prSet presAssocID="{430FAA04-6CBB-48B8-A1FA-9E49B754EE1A}" presName="parentLeftMargin" presStyleLbl="node1" presStyleIdx="2" presStyleCnt="4"/>
      <dgm:spPr/>
    </dgm:pt>
    <dgm:pt modelId="{6D65D20A-08CD-4716-88FE-2B3A80D3358C}" type="pres">
      <dgm:prSet presAssocID="{430FAA04-6CBB-48B8-A1FA-9E49B754EE1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A49BFE-F23F-4603-9C74-80EA084E6675}" type="pres">
      <dgm:prSet presAssocID="{430FAA04-6CBB-48B8-A1FA-9E49B754EE1A}" presName="negativeSpace" presStyleCnt="0"/>
      <dgm:spPr/>
    </dgm:pt>
    <dgm:pt modelId="{13A51631-A660-4AFA-BCAD-7AC7B06CD52B}" type="pres">
      <dgm:prSet presAssocID="{430FAA04-6CBB-48B8-A1FA-9E49B754EE1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EED664D-80B8-46AB-A1E2-831E4B154D31}" type="presOf" srcId="{5929F10A-732F-42B9-9D86-8DF2A6B71739}" destId="{883AE78E-F0A2-4098-96CE-1BF5CD3EAAE9}" srcOrd="1" destOrd="0" presId="urn:microsoft.com/office/officeart/2005/8/layout/list1"/>
    <dgm:cxn modelId="{4C3EF7FE-1158-4B06-8868-1D6C043E6880}" srcId="{3AC64F10-C537-48B5-9D83-019A680B47C9}" destId="{430FAA04-6CBB-48B8-A1FA-9E49B754EE1A}" srcOrd="3" destOrd="0" parTransId="{C25811DF-7606-49B0-ABFA-AA8BC98B9BAF}" sibTransId="{ABF7E782-A20A-4EE1-9750-71DB71F1E6E8}"/>
    <dgm:cxn modelId="{64E18BED-358E-4B3A-BBF8-66CEEF532291}" srcId="{3AC64F10-C537-48B5-9D83-019A680B47C9}" destId="{5929F10A-732F-42B9-9D86-8DF2A6B71739}" srcOrd="0" destOrd="0" parTransId="{520A1BCC-7DBA-4538-922C-DAB120DBBD8B}" sibTransId="{549088DA-5324-4331-B67A-1EE22DD4DC37}"/>
    <dgm:cxn modelId="{247172A9-5224-4DF5-BE8D-CFCA5A77AE42}" srcId="{3AC64F10-C537-48B5-9D83-019A680B47C9}" destId="{71BA1F37-CC42-4E8E-B978-3026EE0B4517}" srcOrd="2" destOrd="0" parTransId="{62333208-0B88-49E3-90B3-98B95D92EBE6}" sibTransId="{DEE782C4-2009-4195-9424-9C8DA6AB13C0}"/>
    <dgm:cxn modelId="{FB4D4DE7-0E93-4C10-8572-4FD30628F17F}" type="presOf" srcId="{430FAA04-6CBB-48B8-A1FA-9E49B754EE1A}" destId="{85D6D8AB-15C9-435D-A7F7-8CAADE28A55B}" srcOrd="0" destOrd="0" presId="urn:microsoft.com/office/officeart/2005/8/layout/list1"/>
    <dgm:cxn modelId="{3E44A5B6-9AB9-4A62-A543-FFD7E9890D76}" srcId="{3AC64F10-C537-48B5-9D83-019A680B47C9}" destId="{5E31F965-AC02-450A-8085-B4E8AD588AF3}" srcOrd="1" destOrd="0" parTransId="{47EBC169-C8CE-43AD-BE6A-E6A1F4B213C4}" sibTransId="{CE6C3C9A-3552-407C-BE63-3539A9BBC1D7}"/>
    <dgm:cxn modelId="{CE00EEB7-FFBA-45E6-B49B-A86610AADB56}" type="presOf" srcId="{3AC64F10-C537-48B5-9D83-019A680B47C9}" destId="{80A50184-0CC9-4D27-ABB8-D8EFA05F9505}" srcOrd="0" destOrd="0" presId="urn:microsoft.com/office/officeart/2005/8/layout/list1"/>
    <dgm:cxn modelId="{370BD7CD-ACC8-42BD-8B03-02E93EAA1472}" type="presOf" srcId="{5E31F965-AC02-450A-8085-B4E8AD588AF3}" destId="{611A01AD-02CF-45C0-BB76-E3E4F7F728F2}" srcOrd="0" destOrd="0" presId="urn:microsoft.com/office/officeart/2005/8/layout/list1"/>
    <dgm:cxn modelId="{F8EC6CBF-251F-4E2A-BB43-A92DC6F69D21}" type="presOf" srcId="{71BA1F37-CC42-4E8E-B978-3026EE0B4517}" destId="{2440A234-AC6F-4A11-9F54-B9B8C5594692}" srcOrd="1" destOrd="0" presId="urn:microsoft.com/office/officeart/2005/8/layout/list1"/>
    <dgm:cxn modelId="{42D13363-F21D-4830-B389-D91598D3EB7E}" type="presOf" srcId="{71BA1F37-CC42-4E8E-B978-3026EE0B4517}" destId="{F3271075-BEDF-4FE5-8742-CDF3479187CD}" srcOrd="0" destOrd="0" presId="urn:microsoft.com/office/officeart/2005/8/layout/list1"/>
    <dgm:cxn modelId="{EDFC5B06-9268-4E04-AE69-DCDD016AC7C6}" type="presOf" srcId="{5E31F965-AC02-450A-8085-B4E8AD588AF3}" destId="{0953AAC5-A8BC-4D81-9B1F-768CD23D9196}" srcOrd="1" destOrd="0" presId="urn:microsoft.com/office/officeart/2005/8/layout/list1"/>
    <dgm:cxn modelId="{B93EC7F5-D688-48B6-84BD-8F5372DDA16E}" type="presOf" srcId="{5929F10A-732F-42B9-9D86-8DF2A6B71739}" destId="{FEBE1EE4-BB8D-4D63-BF1B-287F533D57D2}" srcOrd="0" destOrd="0" presId="urn:microsoft.com/office/officeart/2005/8/layout/list1"/>
    <dgm:cxn modelId="{048ED434-F733-4A4B-B6C3-576941A5D92C}" type="presOf" srcId="{430FAA04-6CBB-48B8-A1FA-9E49B754EE1A}" destId="{6D65D20A-08CD-4716-88FE-2B3A80D3358C}" srcOrd="1" destOrd="0" presId="urn:microsoft.com/office/officeart/2005/8/layout/list1"/>
    <dgm:cxn modelId="{D3FD08F4-28A8-4A87-B12A-7A819F1370BF}" type="presParOf" srcId="{80A50184-0CC9-4D27-ABB8-D8EFA05F9505}" destId="{D0A2A480-8F82-448E-B95D-4826236CCBED}" srcOrd="0" destOrd="0" presId="urn:microsoft.com/office/officeart/2005/8/layout/list1"/>
    <dgm:cxn modelId="{B7E5ED1E-D14A-46EC-884A-BEB02C057509}" type="presParOf" srcId="{D0A2A480-8F82-448E-B95D-4826236CCBED}" destId="{FEBE1EE4-BB8D-4D63-BF1B-287F533D57D2}" srcOrd="0" destOrd="0" presId="urn:microsoft.com/office/officeart/2005/8/layout/list1"/>
    <dgm:cxn modelId="{FBDA30EB-BDC8-44E2-82B8-5C456F54DFFD}" type="presParOf" srcId="{D0A2A480-8F82-448E-B95D-4826236CCBED}" destId="{883AE78E-F0A2-4098-96CE-1BF5CD3EAAE9}" srcOrd="1" destOrd="0" presId="urn:microsoft.com/office/officeart/2005/8/layout/list1"/>
    <dgm:cxn modelId="{4ABF4003-68CD-461E-ACE1-6753126F13A6}" type="presParOf" srcId="{80A50184-0CC9-4D27-ABB8-D8EFA05F9505}" destId="{60077A68-8C40-4516-BE30-7B8A29E7B97C}" srcOrd="1" destOrd="0" presId="urn:microsoft.com/office/officeart/2005/8/layout/list1"/>
    <dgm:cxn modelId="{812CC6CD-DBCA-4CC6-AEA7-CF9D38B47BC2}" type="presParOf" srcId="{80A50184-0CC9-4D27-ABB8-D8EFA05F9505}" destId="{E0262826-F5A2-49AC-ACC7-048E96CB505F}" srcOrd="2" destOrd="0" presId="urn:microsoft.com/office/officeart/2005/8/layout/list1"/>
    <dgm:cxn modelId="{F894ADD2-5C2B-4650-BEDD-9CB0880ABBB8}" type="presParOf" srcId="{80A50184-0CC9-4D27-ABB8-D8EFA05F9505}" destId="{99766655-2B69-48A3-998E-E72EB9B50EC8}" srcOrd="3" destOrd="0" presId="urn:microsoft.com/office/officeart/2005/8/layout/list1"/>
    <dgm:cxn modelId="{658D8263-904D-4807-AA84-D00F400184FD}" type="presParOf" srcId="{80A50184-0CC9-4D27-ABB8-D8EFA05F9505}" destId="{DAE4ACF7-8980-40E8-9F63-6176C6FA3C9E}" srcOrd="4" destOrd="0" presId="urn:microsoft.com/office/officeart/2005/8/layout/list1"/>
    <dgm:cxn modelId="{0CAC0EDC-D5B9-4DC2-AB91-6D5EA8E380BC}" type="presParOf" srcId="{DAE4ACF7-8980-40E8-9F63-6176C6FA3C9E}" destId="{611A01AD-02CF-45C0-BB76-E3E4F7F728F2}" srcOrd="0" destOrd="0" presId="urn:microsoft.com/office/officeart/2005/8/layout/list1"/>
    <dgm:cxn modelId="{D68ECE76-D773-460F-8971-393125D5ACC5}" type="presParOf" srcId="{DAE4ACF7-8980-40E8-9F63-6176C6FA3C9E}" destId="{0953AAC5-A8BC-4D81-9B1F-768CD23D9196}" srcOrd="1" destOrd="0" presId="urn:microsoft.com/office/officeart/2005/8/layout/list1"/>
    <dgm:cxn modelId="{EB9F11C6-8A97-43DD-9B1E-38484677A7FF}" type="presParOf" srcId="{80A50184-0CC9-4D27-ABB8-D8EFA05F9505}" destId="{868B18C7-A792-406D-AAEB-CD3946454FFB}" srcOrd="5" destOrd="0" presId="urn:microsoft.com/office/officeart/2005/8/layout/list1"/>
    <dgm:cxn modelId="{0A4A6A78-3D7A-4DBA-BEF0-138668060FDE}" type="presParOf" srcId="{80A50184-0CC9-4D27-ABB8-D8EFA05F9505}" destId="{517759A9-E710-4722-9E3B-0DE6225D3C7C}" srcOrd="6" destOrd="0" presId="urn:microsoft.com/office/officeart/2005/8/layout/list1"/>
    <dgm:cxn modelId="{55079F2E-842D-4DF1-A9CF-5A94482833D1}" type="presParOf" srcId="{80A50184-0CC9-4D27-ABB8-D8EFA05F9505}" destId="{EB4572A5-E153-47EA-8987-324789B97DA5}" srcOrd="7" destOrd="0" presId="urn:microsoft.com/office/officeart/2005/8/layout/list1"/>
    <dgm:cxn modelId="{850E1B98-1A2E-43BD-A184-E89AB6528C61}" type="presParOf" srcId="{80A50184-0CC9-4D27-ABB8-D8EFA05F9505}" destId="{AD03400A-2063-4942-8CAD-D821A6CBB27B}" srcOrd="8" destOrd="0" presId="urn:microsoft.com/office/officeart/2005/8/layout/list1"/>
    <dgm:cxn modelId="{BDC7AD90-AAA6-466D-85CA-8E4E4839A428}" type="presParOf" srcId="{AD03400A-2063-4942-8CAD-D821A6CBB27B}" destId="{F3271075-BEDF-4FE5-8742-CDF3479187CD}" srcOrd="0" destOrd="0" presId="urn:microsoft.com/office/officeart/2005/8/layout/list1"/>
    <dgm:cxn modelId="{5D916D43-80E0-4E0D-B3A8-BF771B3A25E0}" type="presParOf" srcId="{AD03400A-2063-4942-8CAD-D821A6CBB27B}" destId="{2440A234-AC6F-4A11-9F54-B9B8C5594692}" srcOrd="1" destOrd="0" presId="urn:microsoft.com/office/officeart/2005/8/layout/list1"/>
    <dgm:cxn modelId="{E26E99B0-AC6C-4D5D-84F8-74DDF8F97BD7}" type="presParOf" srcId="{80A50184-0CC9-4D27-ABB8-D8EFA05F9505}" destId="{2872751A-FAAE-4B93-937E-1518D6834FB9}" srcOrd="9" destOrd="0" presId="urn:microsoft.com/office/officeart/2005/8/layout/list1"/>
    <dgm:cxn modelId="{03E3D65C-17CF-4823-8F3E-476B1BA528EE}" type="presParOf" srcId="{80A50184-0CC9-4D27-ABB8-D8EFA05F9505}" destId="{5EB5A755-E438-4C66-B76D-DB16FB148E8C}" srcOrd="10" destOrd="0" presId="urn:microsoft.com/office/officeart/2005/8/layout/list1"/>
    <dgm:cxn modelId="{05839B54-DB0A-4AFE-9E15-CC65E1F5D1D7}" type="presParOf" srcId="{80A50184-0CC9-4D27-ABB8-D8EFA05F9505}" destId="{E7BF475F-FABC-4DFB-A119-9E9ED96C7618}" srcOrd="11" destOrd="0" presId="urn:microsoft.com/office/officeart/2005/8/layout/list1"/>
    <dgm:cxn modelId="{799F0864-D13F-4F54-936C-967BBE41ED99}" type="presParOf" srcId="{80A50184-0CC9-4D27-ABB8-D8EFA05F9505}" destId="{80CDFFAF-1E4A-45E3-8874-C445E88A7EEE}" srcOrd="12" destOrd="0" presId="urn:microsoft.com/office/officeart/2005/8/layout/list1"/>
    <dgm:cxn modelId="{D5326FD5-03C2-41C7-8129-8A9DAA9E149D}" type="presParOf" srcId="{80CDFFAF-1E4A-45E3-8874-C445E88A7EEE}" destId="{85D6D8AB-15C9-435D-A7F7-8CAADE28A55B}" srcOrd="0" destOrd="0" presId="urn:microsoft.com/office/officeart/2005/8/layout/list1"/>
    <dgm:cxn modelId="{9FCB98BD-05AE-482F-B171-A55935113939}" type="presParOf" srcId="{80CDFFAF-1E4A-45E3-8874-C445E88A7EEE}" destId="{6D65D20A-08CD-4716-88FE-2B3A80D3358C}" srcOrd="1" destOrd="0" presId="urn:microsoft.com/office/officeart/2005/8/layout/list1"/>
    <dgm:cxn modelId="{3E04A186-955E-4B71-BFAF-B03F97BF6D98}" type="presParOf" srcId="{80A50184-0CC9-4D27-ABB8-D8EFA05F9505}" destId="{FDA49BFE-F23F-4603-9C74-80EA084E6675}" srcOrd="13" destOrd="0" presId="urn:microsoft.com/office/officeart/2005/8/layout/list1"/>
    <dgm:cxn modelId="{668AFC55-70FC-495F-A6AD-FE3DEFE5F4FF}" type="presParOf" srcId="{80A50184-0CC9-4D27-ABB8-D8EFA05F9505}" destId="{13A51631-A660-4AFA-BCAD-7AC7B06CD52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C64F10-C537-48B5-9D83-019A680B47C9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929F10A-732F-42B9-9D86-8DF2A6B71739}">
      <dgm:prSet phldrT="[Text]"/>
      <dgm:spPr/>
      <dgm:t>
        <a:bodyPr/>
        <a:lstStyle/>
        <a:p>
          <a:r>
            <a:rPr lang="en-US" dirty="0" smtClean="0"/>
            <a:t>HPW - General</a:t>
          </a:r>
          <a:endParaRPr lang="en-US" dirty="0"/>
        </a:p>
      </dgm:t>
    </dgm:pt>
    <dgm:pt modelId="{520A1BCC-7DBA-4538-922C-DAB120DBBD8B}" type="parTrans" cxnId="{64E18BED-358E-4B3A-BBF8-66CEEF532291}">
      <dgm:prSet/>
      <dgm:spPr/>
      <dgm:t>
        <a:bodyPr/>
        <a:lstStyle/>
        <a:p>
          <a:endParaRPr lang="en-US"/>
        </a:p>
      </dgm:t>
    </dgm:pt>
    <dgm:pt modelId="{549088DA-5324-4331-B67A-1EE22DD4DC37}" type="sibTrans" cxnId="{64E18BED-358E-4B3A-BBF8-66CEEF532291}">
      <dgm:prSet/>
      <dgm:spPr/>
      <dgm:t>
        <a:bodyPr/>
        <a:lstStyle/>
        <a:p>
          <a:endParaRPr lang="en-US"/>
        </a:p>
      </dgm:t>
    </dgm:pt>
    <dgm:pt modelId="{5E31F965-AC02-450A-8085-B4E8AD588AF3}">
      <dgm:prSet phldrT="[Text]"/>
      <dgm:spPr/>
      <dgm:t>
        <a:bodyPr/>
        <a:lstStyle/>
        <a:p>
          <a:r>
            <a:rPr lang="en-US" dirty="0" smtClean="0"/>
            <a:t>Direct Deposit - General</a:t>
          </a:r>
          <a:endParaRPr lang="en-US" dirty="0"/>
        </a:p>
      </dgm:t>
    </dgm:pt>
    <dgm:pt modelId="{47EBC169-C8CE-43AD-BE6A-E6A1F4B213C4}" type="parTrans" cxnId="{3E44A5B6-9AB9-4A62-A543-FFD7E9890D76}">
      <dgm:prSet/>
      <dgm:spPr/>
      <dgm:t>
        <a:bodyPr/>
        <a:lstStyle/>
        <a:p>
          <a:endParaRPr lang="en-US"/>
        </a:p>
      </dgm:t>
    </dgm:pt>
    <dgm:pt modelId="{CE6C3C9A-3552-407C-BE63-3539A9BBC1D7}" type="sibTrans" cxnId="{3E44A5B6-9AB9-4A62-A543-FFD7E9890D76}">
      <dgm:prSet/>
      <dgm:spPr/>
      <dgm:t>
        <a:bodyPr/>
        <a:lstStyle/>
        <a:p>
          <a:endParaRPr lang="en-US"/>
        </a:p>
      </dgm:t>
    </dgm:pt>
    <dgm:pt modelId="{71BA1F37-CC42-4E8E-B978-3026EE0B4517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DEE782C4-2009-4195-9424-9C8DA6AB13C0}" type="sibTrans" cxnId="{247172A9-5224-4DF5-BE8D-CFCA5A77AE42}">
      <dgm:prSet/>
      <dgm:spPr/>
      <dgm:t>
        <a:bodyPr/>
        <a:lstStyle/>
        <a:p>
          <a:endParaRPr lang="en-US"/>
        </a:p>
      </dgm:t>
    </dgm:pt>
    <dgm:pt modelId="{62333208-0B88-49E3-90B3-98B95D92EBE6}" type="parTrans" cxnId="{247172A9-5224-4DF5-BE8D-CFCA5A77AE42}">
      <dgm:prSet/>
      <dgm:spPr/>
      <dgm:t>
        <a:bodyPr/>
        <a:lstStyle/>
        <a:p>
          <a:endParaRPr lang="en-US"/>
        </a:p>
      </dgm:t>
    </dgm:pt>
    <dgm:pt modelId="{80A50184-0CC9-4D27-ABB8-D8EFA05F9505}" type="pres">
      <dgm:prSet presAssocID="{3AC64F10-C537-48B5-9D83-019A680B47C9}" presName="linear" presStyleCnt="0">
        <dgm:presLayoutVars>
          <dgm:dir/>
          <dgm:animLvl val="lvl"/>
          <dgm:resizeHandles val="exact"/>
        </dgm:presLayoutVars>
      </dgm:prSet>
      <dgm:spPr/>
    </dgm:pt>
    <dgm:pt modelId="{D0A2A480-8F82-448E-B95D-4826236CCBED}" type="pres">
      <dgm:prSet presAssocID="{5929F10A-732F-42B9-9D86-8DF2A6B71739}" presName="parentLin" presStyleCnt="0"/>
      <dgm:spPr/>
    </dgm:pt>
    <dgm:pt modelId="{FEBE1EE4-BB8D-4D63-BF1B-287F533D57D2}" type="pres">
      <dgm:prSet presAssocID="{5929F10A-732F-42B9-9D86-8DF2A6B71739}" presName="parentLeftMargin" presStyleLbl="node1" presStyleIdx="0" presStyleCnt="3"/>
      <dgm:spPr/>
    </dgm:pt>
    <dgm:pt modelId="{883AE78E-F0A2-4098-96CE-1BF5CD3EAAE9}" type="pres">
      <dgm:prSet presAssocID="{5929F10A-732F-42B9-9D86-8DF2A6B7173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077A68-8C40-4516-BE30-7B8A29E7B97C}" type="pres">
      <dgm:prSet presAssocID="{5929F10A-732F-42B9-9D86-8DF2A6B71739}" presName="negativeSpace" presStyleCnt="0"/>
      <dgm:spPr/>
    </dgm:pt>
    <dgm:pt modelId="{E0262826-F5A2-49AC-ACC7-048E96CB505F}" type="pres">
      <dgm:prSet presAssocID="{5929F10A-732F-42B9-9D86-8DF2A6B71739}" presName="childText" presStyleLbl="conFgAcc1" presStyleIdx="0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9766655-2B69-48A3-998E-E72EB9B50EC8}" type="pres">
      <dgm:prSet presAssocID="{549088DA-5324-4331-B67A-1EE22DD4DC37}" presName="spaceBetweenRectangles" presStyleCnt="0"/>
      <dgm:spPr/>
    </dgm:pt>
    <dgm:pt modelId="{DAE4ACF7-8980-40E8-9F63-6176C6FA3C9E}" type="pres">
      <dgm:prSet presAssocID="{5E31F965-AC02-450A-8085-B4E8AD588AF3}" presName="parentLin" presStyleCnt="0"/>
      <dgm:spPr/>
    </dgm:pt>
    <dgm:pt modelId="{611A01AD-02CF-45C0-BB76-E3E4F7F728F2}" type="pres">
      <dgm:prSet presAssocID="{5E31F965-AC02-450A-8085-B4E8AD588AF3}" presName="parentLeftMargin" presStyleLbl="node1" presStyleIdx="0" presStyleCnt="3"/>
      <dgm:spPr/>
    </dgm:pt>
    <dgm:pt modelId="{0953AAC5-A8BC-4D81-9B1F-768CD23D9196}" type="pres">
      <dgm:prSet presAssocID="{5E31F965-AC02-450A-8085-B4E8AD588AF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8B18C7-A792-406D-AAEB-CD3946454FFB}" type="pres">
      <dgm:prSet presAssocID="{5E31F965-AC02-450A-8085-B4E8AD588AF3}" presName="negativeSpace" presStyleCnt="0"/>
      <dgm:spPr/>
    </dgm:pt>
    <dgm:pt modelId="{517759A9-E710-4722-9E3B-0DE6225D3C7C}" type="pres">
      <dgm:prSet presAssocID="{5E31F965-AC02-450A-8085-B4E8AD588AF3}" presName="childText" presStyleLbl="conFgAcc1" presStyleIdx="1" presStyleCnt="3">
        <dgm:presLayoutVars>
          <dgm:bulletEnabled val="1"/>
        </dgm:presLayoutVars>
      </dgm:prSet>
      <dgm:spPr/>
    </dgm:pt>
    <dgm:pt modelId="{EB4572A5-E153-47EA-8987-324789B97DA5}" type="pres">
      <dgm:prSet presAssocID="{CE6C3C9A-3552-407C-BE63-3539A9BBC1D7}" presName="spaceBetweenRectangles" presStyleCnt="0"/>
      <dgm:spPr/>
    </dgm:pt>
    <dgm:pt modelId="{AD03400A-2063-4942-8CAD-D821A6CBB27B}" type="pres">
      <dgm:prSet presAssocID="{71BA1F37-CC42-4E8E-B978-3026EE0B4517}" presName="parentLin" presStyleCnt="0"/>
      <dgm:spPr/>
    </dgm:pt>
    <dgm:pt modelId="{F3271075-BEDF-4FE5-8742-CDF3479187CD}" type="pres">
      <dgm:prSet presAssocID="{71BA1F37-CC42-4E8E-B978-3026EE0B4517}" presName="parentLeftMargin" presStyleLbl="node1" presStyleIdx="1" presStyleCnt="3"/>
      <dgm:spPr/>
    </dgm:pt>
    <dgm:pt modelId="{2440A234-AC6F-4A11-9F54-B9B8C5594692}" type="pres">
      <dgm:prSet presAssocID="{71BA1F37-CC42-4E8E-B978-3026EE0B451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72751A-FAAE-4B93-937E-1518D6834FB9}" type="pres">
      <dgm:prSet presAssocID="{71BA1F37-CC42-4E8E-B978-3026EE0B4517}" presName="negativeSpace" presStyleCnt="0"/>
      <dgm:spPr/>
    </dgm:pt>
    <dgm:pt modelId="{5EB5A755-E438-4C66-B76D-DB16FB148E8C}" type="pres">
      <dgm:prSet presAssocID="{71BA1F37-CC42-4E8E-B978-3026EE0B4517}" presName="childText" presStyleLbl="conFgAcc1" presStyleIdx="2" presStyleCnt="3" custLinFactNeighborX="-13750" custLinFactNeighborY="27813">
        <dgm:presLayoutVars>
          <dgm:bulletEnabled val="1"/>
        </dgm:presLayoutVars>
      </dgm:prSet>
      <dgm:spPr>
        <a:noFill/>
        <a:ln>
          <a:noFill/>
        </a:ln>
      </dgm:spPr>
    </dgm:pt>
  </dgm:ptLst>
  <dgm:cxnLst>
    <dgm:cxn modelId="{052294DC-FAD6-45AF-A005-1B82B1857EDD}" type="presOf" srcId="{5E31F965-AC02-450A-8085-B4E8AD588AF3}" destId="{0953AAC5-A8BC-4D81-9B1F-768CD23D9196}" srcOrd="1" destOrd="0" presId="urn:microsoft.com/office/officeart/2005/8/layout/list1"/>
    <dgm:cxn modelId="{CB30AAB3-487F-48F2-B80F-94E8CA18DDA1}" type="presOf" srcId="{5E31F965-AC02-450A-8085-B4E8AD588AF3}" destId="{611A01AD-02CF-45C0-BB76-E3E4F7F728F2}" srcOrd="0" destOrd="0" presId="urn:microsoft.com/office/officeart/2005/8/layout/list1"/>
    <dgm:cxn modelId="{1D14DAE5-622F-4FC5-8B84-FD9EA1D8E34B}" type="presOf" srcId="{5929F10A-732F-42B9-9D86-8DF2A6B71739}" destId="{FEBE1EE4-BB8D-4D63-BF1B-287F533D57D2}" srcOrd="0" destOrd="0" presId="urn:microsoft.com/office/officeart/2005/8/layout/list1"/>
    <dgm:cxn modelId="{61864EB6-19F3-45B5-808C-1A6BBD931E69}" type="presOf" srcId="{5929F10A-732F-42B9-9D86-8DF2A6B71739}" destId="{883AE78E-F0A2-4098-96CE-1BF5CD3EAAE9}" srcOrd="1" destOrd="0" presId="urn:microsoft.com/office/officeart/2005/8/layout/list1"/>
    <dgm:cxn modelId="{5AD4244A-AFEE-42EF-B094-1FB94D8C5066}" type="presOf" srcId="{71BA1F37-CC42-4E8E-B978-3026EE0B4517}" destId="{F3271075-BEDF-4FE5-8742-CDF3479187CD}" srcOrd="0" destOrd="0" presId="urn:microsoft.com/office/officeart/2005/8/layout/list1"/>
    <dgm:cxn modelId="{247172A9-5224-4DF5-BE8D-CFCA5A77AE42}" srcId="{3AC64F10-C537-48B5-9D83-019A680B47C9}" destId="{71BA1F37-CC42-4E8E-B978-3026EE0B4517}" srcOrd="2" destOrd="0" parTransId="{62333208-0B88-49E3-90B3-98B95D92EBE6}" sibTransId="{DEE782C4-2009-4195-9424-9C8DA6AB13C0}"/>
    <dgm:cxn modelId="{D4B68017-D141-4FC5-90C2-997F71367935}" type="presOf" srcId="{3AC64F10-C537-48B5-9D83-019A680B47C9}" destId="{80A50184-0CC9-4D27-ABB8-D8EFA05F9505}" srcOrd="0" destOrd="0" presId="urn:microsoft.com/office/officeart/2005/8/layout/list1"/>
    <dgm:cxn modelId="{3E44A5B6-9AB9-4A62-A543-FFD7E9890D76}" srcId="{3AC64F10-C537-48B5-9D83-019A680B47C9}" destId="{5E31F965-AC02-450A-8085-B4E8AD588AF3}" srcOrd="1" destOrd="0" parTransId="{47EBC169-C8CE-43AD-BE6A-E6A1F4B213C4}" sibTransId="{CE6C3C9A-3552-407C-BE63-3539A9BBC1D7}"/>
    <dgm:cxn modelId="{64E18BED-358E-4B3A-BBF8-66CEEF532291}" srcId="{3AC64F10-C537-48B5-9D83-019A680B47C9}" destId="{5929F10A-732F-42B9-9D86-8DF2A6B71739}" srcOrd="0" destOrd="0" parTransId="{520A1BCC-7DBA-4538-922C-DAB120DBBD8B}" sibTransId="{549088DA-5324-4331-B67A-1EE22DD4DC37}"/>
    <dgm:cxn modelId="{6FB103E6-0F4D-4E24-8F91-DE551F53D8C4}" type="presOf" srcId="{71BA1F37-CC42-4E8E-B978-3026EE0B4517}" destId="{2440A234-AC6F-4A11-9F54-B9B8C5594692}" srcOrd="1" destOrd="0" presId="urn:microsoft.com/office/officeart/2005/8/layout/list1"/>
    <dgm:cxn modelId="{C5E095A2-7AC6-412E-8A4A-C4063B7AC2DC}" type="presParOf" srcId="{80A50184-0CC9-4D27-ABB8-D8EFA05F9505}" destId="{D0A2A480-8F82-448E-B95D-4826236CCBED}" srcOrd="0" destOrd="0" presId="urn:microsoft.com/office/officeart/2005/8/layout/list1"/>
    <dgm:cxn modelId="{DFDB33ED-3CD4-499B-844F-915A3E7B8D1D}" type="presParOf" srcId="{D0A2A480-8F82-448E-B95D-4826236CCBED}" destId="{FEBE1EE4-BB8D-4D63-BF1B-287F533D57D2}" srcOrd="0" destOrd="0" presId="urn:microsoft.com/office/officeart/2005/8/layout/list1"/>
    <dgm:cxn modelId="{B9B25164-7110-4195-8F7E-8D1488845B06}" type="presParOf" srcId="{D0A2A480-8F82-448E-B95D-4826236CCBED}" destId="{883AE78E-F0A2-4098-96CE-1BF5CD3EAAE9}" srcOrd="1" destOrd="0" presId="urn:microsoft.com/office/officeart/2005/8/layout/list1"/>
    <dgm:cxn modelId="{4355EF92-C11C-4485-8C6C-1D3D5A7750F7}" type="presParOf" srcId="{80A50184-0CC9-4D27-ABB8-D8EFA05F9505}" destId="{60077A68-8C40-4516-BE30-7B8A29E7B97C}" srcOrd="1" destOrd="0" presId="urn:microsoft.com/office/officeart/2005/8/layout/list1"/>
    <dgm:cxn modelId="{4036174A-98DC-4353-9699-FAB8596A20B1}" type="presParOf" srcId="{80A50184-0CC9-4D27-ABB8-D8EFA05F9505}" destId="{E0262826-F5A2-49AC-ACC7-048E96CB505F}" srcOrd="2" destOrd="0" presId="urn:microsoft.com/office/officeart/2005/8/layout/list1"/>
    <dgm:cxn modelId="{F9A573C5-4CD4-4DB9-872E-08613A3D2169}" type="presParOf" srcId="{80A50184-0CC9-4D27-ABB8-D8EFA05F9505}" destId="{99766655-2B69-48A3-998E-E72EB9B50EC8}" srcOrd="3" destOrd="0" presId="urn:microsoft.com/office/officeart/2005/8/layout/list1"/>
    <dgm:cxn modelId="{7755FA3B-2B30-4181-AF20-55A2FB348941}" type="presParOf" srcId="{80A50184-0CC9-4D27-ABB8-D8EFA05F9505}" destId="{DAE4ACF7-8980-40E8-9F63-6176C6FA3C9E}" srcOrd="4" destOrd="0" presId="urn:microsoft.com/office/officeart/2005/8/layout/list1"/>
    <dgm:cxn modelId="{1578B014-CD6A-4625-8736-751BBA94EA01}" type="presParOf" srcId="{DAE4ACF7-8980-40E8-9F63-6176C6FA3C9E}" destId="{611A01AD-02CF-45C0-BB76-E3E4F7F728F2}" srcOrd="0" destOrd="0" presId="urn:microsoft.com/office/officeart/2005/8/layout/list1"/>
    <dgm:cxn modelId="{D6EC6D4C-AB3C-453F-99AB-CC1F5C081189}" type="presParOf" srcId="{DAE4ACF7-8980-40E8-9F63-6176C6FA3C9E}" destId="{0953AAC5-A8BC-4D81-9B1F-768CD23D9196}" srcOrd="1" destOrd="0" presId="urn:microsoft.com/office/officeart/2005/8/layout/list1"/>
    <dgm:cxn modelId="{9B037456-B16E-44F8-85C2-F3DB76EB5D83}" type="presParOf" srcId="{80A50184-0CC9-4D27-ABB8-D8EFA05F9505}" destId="{868B18C7-A792-406D-AAEB-CD3946454FFB}" srcOrd="5" destOrd="0" presId="urn:microsoft.com/office/officeart/2005/8/layout/list1"/>
    <dgm:cxn modelId="{FD839DEF-34A1-4869-AF46-90D2A6160A99}" type="presParOf" srcId="{80A50184-0CC9-4D27-ABB8-D8EFA05F9505}" destId="{517759A9-E710-4722-9E3B-0DE6225D3C7C}" srcOrd="6" destOrd="0" presId="urn:microsoft.com/office/officeart/2005/8/layout/list1"/>
    <dgm:cxn modelId="{C87DAA1B-117D-4758-94C6-510C0C4CCCED}" type="presParOf" srcId="{80A50184-0CC9-4D27-ABB8-D8EFA05F9505}" destId="{EB4572A5-E153-47EA-8987-324789B97DA5}" srcOrd="7" destOrd="0" presId="urn:microsoft.com/office/officeart/2005/8/layout/list1"/>
    <dgm:cxn modelId="{371A0263-A163-4EDC-9685-4BDD1A33CDB4}" type="presParOf" srcId="{80A50184-0CC9-4D27-ABB8-D8EFA05F9505}" destId="{AD03400A-2063-4942-8CAD-D821A6CBB27B}" srcOrd="8" destOrd="0" presId="urn:microsoft.com/office/officeart/2005/8/layout/list1"/>
    <dgm:cxn modelId="{CFD44B27-8B81-40E8-B0F9-EA262C630C93}" type="presParOf" srcId="{AD03400A-2063-4942-8CAD-D821A6CBB27B}" destId="{F3271075-BEDF-4FE5-8742-CDF3479187CD}" srcOrd="0" destOrd="0" presId="urn:microsoft.com/office/officeart/2005/8/layout/list1"/>
    <dgm:cxn modelId="{2294367B-6A48-45D2-93A2-6794A37BC09D}" type="presParOf" srcId="{AD03400A-2063-4942-8CAD-D821A6CBB27B}" destId="{2440A234-AC6F-4A11-9F54-B9B8C5594692}" srcOrd="1" destOrd="0" presId="urn:microsoft.com/office/officeart/2005/8/layout/list1"/>
    <dgm:cxn modelId="{A7A50E55-F03E-4A31-B30E-A123E5883D2C}" type="presParOf" srcId="{80A50184-0CC9-4D27-ABB8-D8EFA05F9505}" destId="{2872751A-FAAE-4B93-937E-1518D6834FB9}" srcOrd="9" destOrd="0" presId="urn:microsoft.com/office/officeart/2005/8/layout/list1"/>
    <dgm:cxn modelId="{4B784D19-99AD-47DD-9716-AE165D04316F}" type="presParOf" srcId="{80A50184-0CC9-4D27-ABB8-D8EFA05F9505}" destId="{5EB5A755-E438-4C66-B76D-DB16FB148E8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EBF472-7E83-4097-BB8F-29C2EF503CA1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</dgm:pt>
    <dgm:pt modelId="{6D84CCD4-6E69-4591-9DDA-C5A1642E8516}">
      <dgm:prSet phldrT="[Text]"/>
      <dgm:spPr/>
      <dgm:t>
        <a:bodyPr/>
        <a:lstStyle/>
        <a:p>
          <a:r>
            <a:rPr lang="en-US" dirty="0" smtClean="0"/>
            <a:t>KB1</a:t>
          </a:r>
          <a:endParaRPr lang="en-US" dirty="0"/>
        </a:p>
      </dgm:t>
    </dgm:pt>
    <dgm:pt modelId="{9C9050D5-2BA7-40C0-8C7C-5681EAF5BC48}" type="parTrans" cxnId="{27C9821F-F12D-4B28-B9F4-0B729CA1EE53}">
      <dgm:prSet/>
      <dgm:spPr/>
      <dgm:t>
        <a:bodyPr/>
        <a:lstStyle/>
        <a:p>
          <a:endParaRPr lang="en-US"/>
        </a:p>
      </dgm:t>
    </dgm:pt>
    <dgm:pt modelId="{D274C6C4-4DC0-415D-A455-9E2E2F2230B0}" type="sibTrans" cxnId="{27C9821F-F12D-4B28-B9F4-0B729CA1EE53}">
      <dgm:prSet/>
      <dgm:spPr/>
      <dgm:t>
        <a:bodyPr/>
        <a:lstStyle/>
        <a:p>
          <a:endParaRPr lang="en-US"/>
        </a:p>
      </dgm:t>
    </dgm:pt>
    <dgm:pt modelId="{A5EE89DB-942B-4F3E-980D-EEDAACCCC204}">
      <dgm:prSet phldrT="[Text]"/>
      <dgm:spPr/>
      <dgm:t>
        <a:bodyPr/>
        <a:lstStyle/>
        <a:p>
          <a:r>
            <a:rPr lang="en-US" dirty="0" smtClean="0"/>
            <a:t>KB2</a:t>
          </a:r>
          <a:endParaRPr lang="en-US" dirty="0"/>
        </a:p>
      </dgm:t>
    </dgm:pt>
    <dgm:pt modelId="{FA829122-EB2C-441B-987D-D8E5A132950A}" type="parTrans" cxnId="{3F2BCECA-E735-4C3F-A326-5BB87F47F05F}">
      <dgm:prSet/>
      <dgm:spPr/>
      <dgm:t>
        <a:bodyPr/>
        <a:lstStyle/>
        <a:p>
          <a:endParaRPr lang="en-US"/>
        </a:p>
      </dgm:t>
    </dgm:pt>
    <dgm:pt modelId="{F7044FB2-6BB9-4341-8E0A-0BFECBF5C8C1}" type="sibTrans" cxnId="{3F2BCECA-E735-4C3F-A326-5BB87F47F05F}">
      <dgm:prSet/>
      <dgm:spPr/>
      <dgm:t>
        <a:bodyPr/>
        <a:lstStyle/>
        <a:p>
          <a:endParaRPr lang="en-US"/>
        </a:p>
      </dgm:t>
    </dgm:pt>
    <dgm:pt modelId="{29F7969B-48BF-4C97-90AF-276DD304F037}">
      <dgm:prSet phldrT="[Text]"/>
      <dgm:spPr/>
      <dgm:t>
        <a:bodyPr/>
        <a:lstStyle/>
        <a:p>
          <a:r>
            <a:rPr lang="en-US" dirty="0" smtClean="0"/>
            <a:t>KB3</a:t>
          </a:r>
          <a:endParaRPr lang="en-US" dirty="0"/>
        </a:p>
      </dgm:t>
    </dgm:pt>
    <dgm:pt modelId="{EDCDC62B-290E-439F-94CB-D0AA99A9DDBE}" type="parTrans" cxnId="{C190214C-9669-4602-A54A-E5B7AF690BD4}">
      <dgm:prSet/>
      <dgm:spPr/>
      <dgm:t>
        <a:bodyPr/>
        <a:lstStyle/>
        <a:p>
          <a:endParaRPr lang="en-US"/>
        </a:p>
      </dgm:t>
    </dgm:pt>
    <dgm:pt modelId="{E1DD65D8-DF81-417D-9575-14174F4281EA}" type="sibTrans" cxnId="{C190214C-9669-4602-A54A-E5B7AF690BD4}">
      <dgm:prSet/>
      <dgm:spPr/>
      <dgm:t>
        <a:bodyPr/>
        <a:lstStyle/>
        <a:p>
          <a:endParaRPr lang="en-US"/>
        </a:p>
      </dgm:t>
    </dgm:pt>
    <dgm:pt modelId="{54B1DF23-838B-4620-8D8C-6F38ABDF88B9}" type="pres">
      <dgm:prSet presAssocID="{CEEBF472-7E83-4097-BB8F-29C2EF503CA1}" presName="Name0" presStyleCnt="0">
        <dgm:presLayoutVars>
          <dgm:dir/>
          <dgm:resizeHandles val="exact"/>
        </dgm:presLayoutVars>
      </dgm:prSet>
      <dgm:spPr/>
    </dgm:pt>
    <dgm:pt modelId="{13B52E43-5528-4D59-9CF0-B37134FB9E70}" type="pres">
      <dgm:prSet presAssocID="{CEEBF472-7E83-4097-BB8F-29C2EF503CA1}" presName="fgShape" presStyleLbl="fgShp" presStyleIdx="0" presStyleCnt="1"/>
      <dgm:spPr/>
    </dgm:pt>
    <dgm:pt modelId="{2A1B1AD9-DF33-4F0C-B19D-DFB307437AD4}" type="pres">
      <dgm:prSet presAssocID="{CEEBF472-7E83-4097-BB8F-29C2EF503CA1}" presName="linComp" presStyleCnt="0"/>
      <dgm:spPr/>
    </dgm:pt>
    <dgm:pt modelId="{0D7AF2AE-5BDB-4AFB-B037-B1C67F6C2A56}" type="pres">
      <dgm:prSet presAssocID="{6D84CCD4-6E69-4591-9DDA-C5A1642E8516}" presName="compNode" presStyleCnt="0"/>
      <dgm:spPr/>
    </dgm:pt>
    <dgm:pt modelId="{480F21DA-CE0E-4F2A-BF0A-847BACC903EB}" type="pres">
      <dgm:prSet presAssocID="{6D84CCD4-6E69-4591-9DDA-C5A1642E8516}" presName="bkgdShape" presStyleLbl="node1" presStyleIdx="0" presStyleCnt="3"/>
      <dgm:spPr/>
      <dgm:t>
        <a:bodyPr/>
        <a:lstStyle/>
        <a:p>
          <a:endParaRPr lang="en-US"/>
        </a:p>
      </dgm:t>
    </dgm:pt>
    <dgm:pt modelId="{F395288C-5442-45DB-A311-A3ECBF2369E5}" type="pres">
      <dgm:prSet presAssocID="{6D84CCD4-6E69-4591-9DDA-C5A1642E851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59E6F-F0AA-4580-A810-6FD2EEEA12E6}" type="pres">
      <dgm:prSet presAssocID="{6D84CCD4-6E69-4591-9DDA-C5A1642E8516}" presName="invisiNode" presStyleLbl="node1" presStyleIdx="0" presStyleCnt="3"/>
      <dgm:spPr/>
    </dgm:pt>
    <dgm:pt modelId="{A279197C-8515-41A6-945A-19D42230CFE7}" type="pres">
      <dgm:prSet presAssocID="{6D84CCD4-6E69-4591-9DDA-C5A1642E8516}" presName="imagNode" presStyleLbl="fgImgPlace1" presStyleIdx="0" presStyleCnt="3"/>
      <dgm:spPr>
        <a:prstGeom prst="flowChartPunchedTap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  <a:effectLst/>
      </dgm:spPr>
      <dgm:t>
        <a:bodyPr/>
        <a:lstStyle/>
        <a:p>
          <a:endParaRPr lang="en-US"/>
        </a:p>
      </dgm:t>
    </dgm:pt>
    <dgm:pt modelId="{082C449B-4AC1-4F31-AB02-63D990358116}" type="pres">
      <dgm:prSet presAssocID="{D274C6C4-4DC0-415D-A455-9E2E2F2230B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BEE9E0F-175D-411D-BBCD-B9DF5665B60F}" type="pres">
      <dgm:prSet presAssocID="{A5EE89DB-942B-4F3E-980D-EEDAACCCC204}" presName="compNode" presStyleCnt="0"/>
      <dgm:spPr/>
    </dgm:pt>
    <dgm:pt modelId="{EB1BA5E1-2621-4A8D-9E31-B2E175979357}" type="pres">
      <dgm:prSet presAssocID="{A5EE89DB-942B-4F3E-980D-EEDAACCCC204}" presName="bkgdShape" presStyleLbl="node1" presStyleIdx="1" presStyleCnt="3"/>
      <dgm:spPr/>
      <dgm:t>
        <a:bodyPr/>
        <a:lstStyle/>
        <a:p>
          <a:endParaRPr lang="en-US"/>
        </a:p>
      </dgm:t>
    </dgm:pt>
    <dgm:pt modelId="{F5033D1A-1BE1-4413-8EE8-C511917512D2}" type="pres">
      <dgm:prSet presAssocID="{A5EE89DB-942B-4F3E-980D-EEDAACCCC20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805239-16EA-4861-86C1-013CF84ECAA8}" type="pres">
      <dgm:prSet presAssocID="{A5EE89DB-942B-4F3E-980D-EEDAACCCC204}" presName="invisiNode" presStyleLbl="node1" presStyleIdx="1" presStyleCnt="3"/>
      <dgm:spPr/>
    </dgm:pt>
    <dgm:pt modelId="{A389B9B9-8DA6-4575-A887-037944993516}" type="pres">
      <dgm:prSet presAssocID="{A5EE89DB-942B-4F3E-980D-EEDAACCCC204}" presName="imagNode" presStyleLbl="fgImgPlace1" presStyleIdx="1" presStyleCnt="3"/>
      <dgm:spPr>
        <a:prstGeom prst="flowChartPunchedTap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</dgm:spPr>
    </dgm:pt>
    <dgm:pt modelId="{3E5CABD7-1022-4C4E-9502-BEFB2A215B0B}" type="pres">
      <dgm:prSet presAssocID="{F7044FB2-6BB9-4341-8E0A-0BFECBF5C8C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1909F62-E29A-4280-8177-333E9D5C766D}" type="pres">
      <dgm:prSet presAssocID="{29F7969B-48BF-4C97-90AF-276DD304F037}" presName="compNode" presStyleCnt="0"/>
      <dgm:spPr/>
    </dgm:pt>
    <dgm:pt modelId="{B3520978-F879-4D58-B6F9-0EA9556F6489}" type="pres">
      <dgm:prSet presAssocID="{29F7969B-48BF-4C97-90AF-276DD304F037}" presName="bkgdShape" presStyleLbl="node1" presStyleIdx="2" presStyleCnt="3"/>
      <dgm:spPr/>
      <dgm:t>
        <a:bodyPr/>
        <a:lstStyle/>
        <a:p>
          <a:endParaRPr lang="en-US"/>
        </a:p>
      </dgm:t>
    </dgm:pt>
    <dgm:pt modelId="{3A316FEB-FFE3-4396-A0F7-B27848C49E5F}" type="pres">
      <dgm:prSet presAssocID="{29F7969B-48BF-4C97-90AF-276DD304F037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E39E6F-850C-421C-9D15-4E4E88DB28C2}" type="pres">
      <dgm:prSet presAssocID="{29F7969B-48BF-4C97-90AF-276DD304F037}" presName="invisiNode" presStyleLbl="node1" presStyleIdx="2" presStyleCnt="3"/>
      <dgm:spPr/>
    </dgm:pt>
    <dgm:pt modelId="{0095B5DA-246B-4EEE-B58E-837FEF912DAB}" type="pres">
      <dgm:prSet presAssocID="{29F7969B-48BF-4C97-90AF-276DD304F037}" presName="imagNode" presStyleLbl="fgImgPlace1" presStyleIdx="2" presStyleCnt="3"/>
      <dgm:spPr>
        <a:prstGeom prst="flowChartPunchedTap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</dgm:ptLst>
  <dgm:cxnLst>
    <dgm:cxn modelId="{E098119E-F8A7-4779-918A-CDBC3B8031C4}" type="presOf" srcId="{A5EE89DB-942B-4F3E-980D-EEDAACCCC204}" destId="{F5033D1A-1BE1-4413-8EE8-C511917512D2}" srcOrd="1" destOrd="0" presId="urn:microsoft.com/office/officeart/2005/8/layout/hList7"/>
    <dgm:cxn modelId="{6EC8E28E-8BC2-4757-A761-86D6CD8F5692}" type="presOf" srcId="{CEEBF472-7E83-4097-BB8F-29C2EF503CA1}" destId="{54B1DF23-838B-4620-8D8C-6F38ABDF88B9}" srcOrd="0" destOrd="0" presId="urn:microsoft.com/office/officeart/2005/8/layout/hList7"/>
    <dgm:cxn modelId="{2A03B18F-BB35-4DE9-8671-54AFEF24CC6D}" type="presOf" srcId="{D274C6C4-4DC0-415D-A455-9E2E2F2230B0}" destId="{082C449B-4AC1-4F31-AB02-63D990358116}" srcOrd="0" destOrd="0" presId="urn:microsoft.com/office/officeart/2005/8/layout/hList7"/>
    <dgm:cxn modelId="{05040352-4ACE-49E2-9AF3-37274ACB9F0F}" type="presOf" srcId="{6D84CCD4-6E69-4591-9DDA-C5A1642E8516}" destId="{480F21DA-CE0E-4F2A-BF0A-847BACC903EB}" srcOrd="0" destOrd="0" presId="urn:microsoft.com/office/officeart/2005/8/layout/hList7"/>
    <dgm:cxn modelId="{C190214C-9669-4602-A54A-E5B7AF690BD4}" srcId="{CEEBF472-7E83-4097-BB8F-29C2EF503CA1}" destId="{29F7969B-48BF-4C97-90AF-276DD304F037}" srcOrd="2" destOrd="0" parTransId="{EDCDC62B-290E-439F-94CB-D0AA99A9DDBE}" sibTransId="{E1DD65D8-DF81-417D-9575-14174F4281EA}"/>
    <dgm:cxn modelId="{3F2BCECA-E735-4C3F-A326-5BB87F47F05F}" srcId="{CEEBF472-7E83-4097-BB8F-29C2EF503CA1}" destId="{A5EE89DB-942B-4F3E-980D-EEDAACCCC204}" srcOrd="1" destOrd="0" parTransId="{FA829122-EB2C-441B-987D-D8E5A132950A}" sibTransId="{F7044FB2-6BB9-4341-8E0A-0BFECBF5C8C1}"/>
    <dgm:cxn modelId="{7024EA2C-4819-42B2-BF39-FE815978C98A}" type="presOf" srcId="{6D84CCD4-6E69-4591-9DDA-C5A1642E8516}" destId="{F395288C-5442-45DB-A311-A3ECBF2369E5}" srcOrd="1" destOrd="0" presId="urn:microsoft.com/office/officeart/2005/8/layout/hList7"/>
    <dgm:cxn modelId="{50B5D8B0-482F-4DF6-9659-E767548E70F4}" type="presOf" srcId="{29F7969B-48BF-4C97-90AF-276DD304F037}" destId="{3A316FEB-FFE3-4396-A0F7-B27848C49E5F}" srcOrd="1" destOrd="0" presId="urn:microsoft.com/office/officeart/2005/8/layout/hList7"/>
    <dgm:cxn modelId="{647753FF-9467-40D8-977B-F57DB5768D96}" type="presOf" srcId="{A5EE89DB-942B-4F3E-980D-EEDAACCCC204}" destId="{EB1BA5E1-2621-4A8D-9E31-B2E175979357}" srcOrd="0" destOrd="0" presId="urn:microsoft.com/office/officeart/2005/8/layout/hList7"/>
    <dgm:cxn modelId="{0088B1F3-AD88-4FB4-9C18-8AA885822AAF}" type="presOf" srcId="{29F7969B-48BF-4C97-90AF-276DD304F037}" destId="{B3520978-F879-4D58-B6F9-0EA9556F6489}" srcOrd="0" destOrd="0" presId="urn:microsoft.com/office/officeart/2005/8/layout/hList7"/>
    <dgm:cxn modelId="{8A549400-F03B-421C-8685-A2DFE4BC5459}" type="presOf" srcId="{F7044FB2-6BB9-4341-8E0A-0BFECBF5C8C1}" destId="{3E5CABD7-1022-4C4E-9502-BEFB2A215B0B}" srcOrd="0" destOrd="0" presId="urn:microsoft.com/office/officeart/2005/8/layout/hList7"/>
    <dgm:cxn modelId="{27C9821F-F12D-4B28-B9F4-0B729CA1EE53}" srcId="{CEEBF472-7E83-4097-BB8F-29C2EF503CA1}" destId="{6D84CCD4-6E69-4591-9DDA-C5A1642E8516}" srcOrd="0" destOrd="0" parTransId="{9C9050D5-2BA7-40C0-8C7C-5681EAF5BC48}" sibTransId="{D274C6C4-4DC0-415D-A455-9E2E2F2230B0}"/>
    <dgm:cxn modelId="{EBCE260C-3D56-4729-A429-2D1943394CF0}" type="presParOf" srcId="{54B1DF23-838B-4620-8D8C-6F38ABDF88B9}" destId="{13B52E43-5528-4D59-9CF0-B37134FB9E70}" srcOrd="0" destOrd="0" presId="urn:microsoft.com/office/officeart/2005/8/layout/hList7"/>
    <dgm:cxn modelId="{A2B2B52E-B880-4E13-A201-4B96B98AEEF7}" type="presParOf" srcId="{54B1DF23-838B-4620-8D8C-6F38ABDF88B9}" destId="{2A1B1AD9-DF33-4F0C-B19D-DFB307437AD4}" srcOrd="1" destOrd="0" presId="urn:microsoft.com/office/officeart/2005/8/layout/hList7"/>
    <dgm:cxn modelId="{2D32B4FE-9212-440E-8486-AF3CD3232C9C}" type="presParOf" srcId="{2A1B1AD9-DF33-4F0C-B19D-DFB307437AD4}" destId="{0D7AF2AE-5BDB-4AFB-B037-B1C67F6C2A56}" srcOrd="0" destOrd="0" presId="urn:microsoft.com/office/officeart/2005/8/layout/hList7"/>
    <dgm:cxn modelId="{58F30B43-7C71-4E2D-88EF-39902436972D}" type="presParOf" srcId="{0D7AF2AE-5BDB-4AFB-B037-B1C67F6C2A56}" destId="{480F21DA-CE0E-4F2A-BF0A-847BACC903EB}" srcOrd="0" destOrd="0" presId="urn:microsoft.com/office/officeart/2005/8/layout/hList7"/>
    <dgm:cxn modelId="{EB128DE2-6232-4EC7-AE95-EE6AF74378E2}" type="presParOf" srcId="{0D7AF2AE-5BDB-4AFB-B037-B1C67F6C2A56}" destId="{F395288C-5442-45DB-A311-A3ECBF2369E5}" srcOrd="1" destOrd="0" presId="urn:microsoft.com/office/officeart/2005/8/layout/hList7"/>
    <dgm:cxn modelId="{4179AD2D-8AD7-4C20-8EFD-DBEE037DB8FC}" type="presParOf" srcId="{0D7AF2AE-5BDB-4AFB-B037-B1C67F6C2A56}" destId="{6F659E6F-F0AA-4580-A810-6FD2EEEA12E6}" srcOrd="2" destOrd="0" presId="urn:microsoft.com/office/officeart/2005/8/layout/hList7"/>
    <dgm:cxn modelId="{29FD7152-CC8D-4035-9CF3-277F1F51715D}" type="presParOf" srcId="{0D7AF2AE-5BDB-4AFB-B037-B1C67F6C2A56}" destId="{A279197C-8515-41A6-945A-19D42230CFE7}" srcOrd="3" destOrd="0" presId="urn:microsoft.com/office/officeart/2005/8/layout/hList7"/>
    <dgm:cxn modelId="{A6A1BC92-59F9-4E65-818B-E4411AD1BD50}" type="presParOf" srcId="{2A1B1AD9-DF33-4F0C-B19D-DFB307437AD4}" destId="{082C449B-4AC1-4F31-AB02-63D990358116}" srcOrd="1" destOrd="0" presId="urn:microsoft.com/office/officeart/2005/8/layout/hList7"/>
    <dgm:cxn modelId="{5F265850-D148-419A-9E37-7BA8A1277D14}" type="presParOf" srcId="{2A1B1AD9-DF33-4F0C-B19D-DFB307437AD4}" destId="{CBEE9E0F-175D-411D-BBCD-B9DF5665B60F}" srcOrd="2" destOrd="0" presId="urn:microsoft.com/office/officeart/2005/8/layout/hList7"/>
    <dgm:cxn modelId="{D8288C7E-D088-40D3-975E-243C57531953}" type="presParOf" srcId="{CBEE9E0F-175D-411D-BBCD-B9DF5665B60F}" destId="{EB1BA5E1-2621-4A8D-9E31-B2E175979357}" srcOrd="0" destOrd="0" presId="urn:microsoft.com/office/officeart/2005/8/layout/hList7"/>
    <dgm:cxn modelId="{FA21E716-4249-4D2B-83D0-F1E17D80F430}" type="presParOf" srcId="{CBEE9E0F-175D-411D-BBCD-B9DF5665B60F}" destId="{F5033D1A-1BE1-4413-8EE8-C511917512D2}" srcOrd="1" destOrd="0" presId="urn:microsoft.com/office/officeart/2005/8/layout/hList7"/>
    <dgm:cxn modelId="{B7A55611-2ECF-4A5E-8374-8BB77C17E80E}" type="presParOf" srcId="{CBEE9E0F-175D-411D-BBCD-B9DF5665B60F}" destId="{37805239-16EA-4861-86C1-013CF84ECAA8}" srcOrd="2" destOrd="0" presId="urn:microsoft.com/office/officeart/2005/8/layout/hList7"/>
    <dgm:cxn modelId="{E4DFE88B-0A26-4F81-A1AF-822C65D0104C}" type="presParOf" srcId="{CBEE9E0F-175D-411D-BBCD-B9DF5665B60F}" destId="{A389B9B9-8DA6-4575-A887-037944993516}" srcOrd="3" destOrd="0" presId="urn:microsoft.com/office/officeart/2005/8/layout/hList7"/>
    <dgm:cxn modelId="{6F591921-F3DC-42E4-BDCF-5075EEF8B6B1}" type="presParOf" srcId="{2A1B1AD9-DF33-4F0C-B19D-DFB307437AD4}" destId="{3E5CABD7-1022-4C4E-9502-BEFB2A215B0B}" srcOrd="3" destOrd="0" presId="urn:microsoft.com/office/officeart/2005/8/layout/hList7"/>
    <dgm:cxn modelId="{6DCA1632-7C31-42C5-83D9-5103D6C6D0FD}" type="presParOf" srcId="{2A1B1AD9-DF33-4F0C-B19D-DFB307437AD4}" destId="{41909F62-E29A-4280-8177-333E9D5C766D}" srcOrd="4" destOrd="0" presId="urn:microsoft.com/office/officeart/2005/8/layout/hList7"/>
    <dgm:cxn modelId="{D46AA2FB-9FFC-4013-BFA9-9B96C62D4FD8}" type="presParOf" srcId="{41909F62-E29A-4280-8177-333E9D5C766D}" destId="{B3520978-F879-4D58-B6F9-0EA9556F6489}" srcOrd="0" destOrd="0" presId="urn:microsoft.com/office/officeart/2005/8/layout/hList7"/>
    <dgm:cxn modelId="{639FB599-DF00-461D-84C3-0253440F37BD}" type="presParOf" srcId="{41909F62-E29A-4280-8177-333E9D5C766D}" destId="{3A316FEB-FFE3-4396-A0F7-B27848C49E5F}" srcOrd="1" destOrd="0" presId="urn:microsoft.com/office/officeart/2005/8/layout/hList7"/>
    <dgm:cxn modelId="{E3391AFA-BB78-498B-9C08-E4F8CEE13B10}" type="presParOf" srcId="{41909F62-E29A-4280-8177-333E9D5C766D}" destId="{3CE39E6F-850C-421C-9D15-4E4E88DB28C2}" srcOrd="2" destOrd="0" presId="urn:microsoft.com/office/officeart/2005/8/layout/hList7"/>
    <dgm:cxn modelId="{8F8F5075-AFE6-4223-9E51-984901037969}" type="presParOf" srcId="{41909F62-E29A-4280-8177-333E9D5C766D}" destId="{0095B5DA-246B-4EEE-B58E-837FEF912DA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EBF472-7E83-4097-BB8F-29C2EF503CA1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</dgm:pt>
    <dgm:pt modelId="{6D84CCD4-6E69-4591-9DDA-C5A1642E8516}">
      <dgm:prSet phldrT="[Text]"/>
      <dgm:spPr/>
      <dgm:t>
        <a:bodyPr/>
        <a:lstStyle/>
        <a:p>
          <a:r>
            <a:rPr lang="en-US" dirty="0" smtClean="0"/>
            <a:t>KB1</a:t>
          </a:r>
          <a:endParaRPr lang="en-US" dirty="0"/>
        </a:p>
      </dgm:t>
    </dgm:pt>
    <dgm:pt modelId="{9C9050D5-2BA7-40C0-8C7C-5681EAF5BC48}" type="parTrans" cxnId="{27C9821F-F12D-4B28-B9F4-0B729CA1EE53}">
      <dgm:prSet/>
      <dgm:spPr/>
      <dgm:t>
        <a:bodyPr/>
        <a:lstStyle/>
        <a:p>
          <a:endParaRPr lang="en-US"/>
        </a:p>
      </dgm:t>
    </dgm:pt>
    <dgm:pt modelId="{D274C6C4-4DC0-415D-A455-9E2E2F2230B0}" type="sibTrans" cxnId="{27C9821F-F12D-4B28-B9F4-0B729CA1EE53}">
      <dgm:prSet/>
      <dgm:spPr/>
      <dgm:t>
        <a:bodyPr/>
        <a:lstStyle/>
        <a:p>
          <a:endParaRPr lang="en-US"/>
        </a:p>
      </dgm:t>
    </dgm:pt>
    <dgm:pt modelId="{A5EE89DB-942B-4F3E-980D-EEDAACCCC204}">
      <dgm:prSet phldrT="[Text]"/>
      <dgm:spPr/>
      <dgm:t>
        <a:bodyPr/>
        <a:lstStyle/>
        <a:p>
          <a:r>
            <a:rPr lang="en-US" dirty="0" smtClean="0"/>
            <a:t>KB2</a:t>
          </a:r>
          <a:endParaRPr lang="en-US" dirty="0"/>
        </a:p>
      </dgm:t>
    </dgm:pt>
    <dgm:pt modelId="{FA829122-EB2C-441B-987D-D8E5A132950A}" type="parTrans" cxnId="{3F2BCECA-E735-4C3F-A326-5BB87F47F05F}">
      <dgm:prSet/>
      <dgm:spPr/>
      <dgm:t>
        <a:bodyPr/>
        <a:lstStyle/>
        <a:p>
          <a:endParaRPr lang="en-US"/>
        </a:p>
      </dgm:t>
    </dgm:pt>
    <dgm:pt modelId="{F7044FB2-6BB9-4341-8E0A-0BFECBF5C8C1}" type="sibTrans" cxnId="{3F2BCECA-E735-4C3F-A326-5BB87F47F05F}">
      <dgm:prSet/>
      <dgm:spPr/>
      <dgm:t>
        <a:bodyPr/>
        <a:lstStyle/>
        <a:p>
          <a:endParaRPr lang="en-US"/>
        </a:p>
      </dgm:t>
    </dgm:pt>
    <dgm:pt modelId="{29F7969B-48BF-4C97-90AF-276DD304F037}">
      <dgm:prSet phldrT="[Text]"/>
      <dgm:spPr/>
      <dgm:t>
        <a:bodyPr/>
        <a:lstStyle/>
        <a:p>
          <a:r>
            <a:rPr lang="en-US" dirty="0" smtClean="0"/>
            <a:t>KB3</a:t>
          </a:r>
          <a:endParaRPr lang="en-US" dirty="0"/>
        </a:p>
      </dgm:t>
    </dgm:pt>
    <dgm:pt modelId="{EDCDC62B-290E-439F-94CB-D0AA99A9DDBE}" type="parTrans" cxnId="{C190214C-9669-4602-A54A-E5B7AF690BD4}">
      <dgm:prSet/>
      <dgm:spPr/>
      <dgm:t>
        <a:bodyPr/>
        <a:lstStyle/>
        <a:p>
          <a:endParaRPr lang="en-US"/>
        </a:p>
      </dgm:t>
    </dgm:pt>
    <dgm:pt modelId="{E1DD65D8-DF81-417D-9575-14174F4281EA}" type="sibTrans" cxnId="{C190214C-9669-4602-A54A-E5B7AF690BD4}">
      <dgm:prSet/>
      <dgm:spPr/>
      <dgm:t>
        <a:bodyPr/>
        <a:lstStyle/>
        <a:p>
          <a:endParaRPr lang="en-US"/>
        </a:p>
      </dgm:t>
    </dgm:pt>
    <dgm:pt modelId="{54B1DF23-838B-4620-8D8C-6F38ABDF88B9}" type="pres">
      <dgm:prSet presAssocID="{CEEBF472-7E83-4097-BB8F-29C2EF503CA1}" presName="Name0" presStyleCnt="0">
        <dgm:presLayoutVars>
          <dgm:dir/>
          <dgm:resizeHandles val="exact"/>
        </dgm:presLayoutVars>
      </dgm:prSet>
      <dgm:spPr/>
    </dgm:pt>
    <dgm:pt modelId="{13B52E43-5528-4D59-9CF0-B37134FB9E70}" type="pres">
      <dgm:prSet presAssocID="{CEEBF472-7E83-4097-BB8F-29C2EF503CA1}" presName="fgShape" presStyleLbl="fgShp" presStyleIdx="0" presStyleCnt="1"/>
      <dgm:spPr/>
    </dgm:pt>
    <dgm:pt modelId="{2A1B1AD9-DF33-4F0C-B19D-DFB307437AD4}" type="pres">
      <dgm:prSet presAssocID="{CEEBF472-7E83-4097-BB8F-29C2EF503CA1}" presName="linComp" presStyleCnt="0"/>
      <dgm:spPr/>
    </dgm:pt>
    <dgm:pt modelId="{0D7AF2AE-5BDB-4AFB-B037-B1C67F6C2A56}" type="pres">
      <dgm:prSet presAssocID="{6D84CCD4-6E69-4591-9DDA-C5A1642E8516}" presName="compNode" presStyleCnt="0"/>
      <dgm:spPr/>
    </dgm:pt>
    <dgm:pt modelId="{480F21DA-CE0E-4F2A-BF0A-847BACC903EB}" type="pres">
      <dgm:prSet presAssocID="{6D84CCD4-6E69-4591-9DDA-C5A1642E8516}" presName="bkgdShape" presStyleLbl="node1" presStyleIdx="0" presStyleCnt="3" custLinFactNeighborX="-9631"/>
      <dgm:spPr/>
      <dgm:t>
        <a:bodyPr/>
        <a:lstStyle/>
        <a:p>
          <a:endParaRPr lang="en-US"/>
        </a:p>
      </dgm:t>
    </dgm:pt>
    <dgm:pt modelId="{F395288C-5442-45DB-A311-A3ECBF2369E5}" type="pres">
      <dgm:prSet presAssocID="{6D84CCD4-6E69-4591-9DDA-C5A1642E851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59E6F-F0AA-4580-A810-6FD2EEEA12E6}" type="pres">
      <dgm:prSet presAssocID="{6D84CCD4-6E69-4591-9DDA-C5A1642E8516}" presName="invisiNode" presStyleLbl="node1" presStyleIdx="0" presStyleCnt="3"/>
      <dgm:spPr/>
    </dgm:pt>
    <dgm:pt modelId="{A279197C-8515-41A6-945A-19D42230CFE7}" type="pres">
      <dgm:prSet presAssocID="{6D84CCD4-6E69-4591-9DDA-C5A1642E8516}" presName="imagNode" presStyleLbl="fgImgPlace1" presStyleIdx="0" presStyleCnt="3"/>
      <dgm:spPr>
        <a:prstGeom prst="flowChartPunchedTape">
          <a:avLst/>
        </a:prstGeom>
        <a:solidFill>
          <a:srgbClr val="00B050"/>
        </a:solidFill>
        <a:ln>
          <a:solidFill>
            <a:schemeClr val="tx1"/>
          </a:solidFill>
        </a:ln>
        <a:effectLst/>
      </dgm:spPr>
      <dgm:t>
        <a:bodyPr/>
        <a:lstStyle/>
        <a:p>
          <a:endParaRPr lang="en-US"/>
        </a:p>
      </dgm:t>
    </dgm:pt>
    <dgm:pt modelId="{082C449B-4AC1-4F31-AB02-63D990358116}" type="pres">
      <dgm:prSet presAssocID="{D274C6C4-4DC0-415D-A455-9E2E2F2230B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BEE9E0F-175D-411D-BBCD-B9DF5665B60F}" type="pres">
      <dgm:prSet presAssocID="{A5EE89DB-942B-4F3E-980D-EEDAACCCC204}" presName="compNode" presStyleCnt="0"/>
      <dgm:spPr/>
    </dgm:pt>
    <dgm:pt modelId="{EB1BA5E1-2621-4A8D-9E31-B2E175979357}" type="pres">
      <dgm:prSet presAssocID="{A5EE89DB-942B-4F3E-980D-EEDAACCCC204}" presName="bkgdShape" presStyleLbl="node1" presStyleIdx="1" presStyleCnt="3"/>
      <dgm:spPr/>
      <dgm:t>
        <a:bodyPr/>
        <a:lstStyle/>
        <a:p>
          <a:endParaRPr lang="en-US"/>
        </a:p>
      </dgm:t>
    </dgm:pt>
    <dgm:pt modelId="{F5033D1A-1BE1-4413-8EE8-C511917512D2}" type="pres">
      <dgm:prSet presAssocID="{A5EE89DB-942B-4F3E-980D-EEDAACCCC20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805239-16EA-4861-86C1-013CF84ECAA8}" type="pres">
      <dgm:prSet presAssocID="{A5EE89DB-942B-4F3E-980D-EEDAACCCC204}" presName="invisiNode" presStyleLbl="node1" presStyleIdx="1" presStyleCnt="3"/>
      <dgm:spPr/>
    </dgm:pt>
    <dgm:pt modelId="{A389B9B9-8DA6-4575-A887-037944993516}" type="pres">
      <dgm:prSet presAssocID="{A5EE89DB-942B-4F3E-980D-EEDAACCCC204}" presName="imagNode" presStyleLbl="fgImgPlace1" presStyleIdx="1" presStyleCnt="3"/>
      <dgm:spPr>
        <a:prstGeom prst="flowChartPunchedTape">
          <a:avLst/>
        </a:prstGeom>
        <a:solidFill>
          <a:srgbClr val="00B0F0"/>
        </a:solidFill>
        <a:ln>
          <a:solidFill>
            <a:schemeClr val="tx1"/>
          </a:solidFill>
        </a:ln>
      </dgm:spPr>
    </dgm:pt>
    <dgm:pt modelId="{3E5CABD7-1022-4C4E-9502-BEFB2A215B0B}" type="pres">
      <dgm:prSet presAssocID="{F7044FB2-6BB9-4341-8E0A-0BFECBF5C8C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1909F62-E29A-4280-8177-333E9D5C766D}" type="pres">
      <dgm:prSet presAssocID="{29F7969B-48BF-4C97-90AF-276DD304F037}" presName="compNode" presStyleCnt="0"/>
      <dgm:spPr/>
    </dgm:pt>
    <dgm:pt modelId="{B3520978-F879-4D58-B6F9-0EA9556F6489}" type="pres">
      <dgm:prSet presAssocID="{29F7969B-48BF-4C97-90AF-276DD304F037}" presName="bkgdShape" presStyleLbl="node1" presStyleIdx="2" presStyleCnt="3"/>
      <dgm:spPr/>
      <dgm:t>
        <a:bodyPr/>
        <a:lstStyle/>
        <a:p>
          <a:endParaRPr lang="en-US"/>
        </a:p>
      </dgm:t>
    </dgm:pt>
    <dgm:pt modelId="{3A316FEB-FFE3-4396-A0F7-B27848C49E5F}" type="pres">
      <dgm:prSet presAssocID="{29F7969B-48BF-4C97-90AF-276DD304F037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E39E6F-850C-421C-9D15-4E4E88DB28C2}" type="pres">
      <dgm:prSet presAssocID="{29F7969B-48BF-4C97-90AF-276DD304F037}" presName="invisiNode" presStyleLbl="node1" presStyleIdx="2" presStyleCnt="3"/>
      <dgm:spPr/>
    </dgm:pt>
    <dgm:pt modelId="{0095B5DA-246B-4EEE-B58E-837FEF912DAB}" type="pres">
      <dgm:prSet presAssocID="{29F7969B-48BF-4C97-90AF-276DD304F037}" presName="imagNode" presStyleLbl="fgImgPlace1" presStyleIdx="2" presStyleCnt="3"/>
      <dgm:spPr>
        <a:prstGeom prst="flowChartPunchedTape">
          <a:avLst/>
        </a:prstGeom>
        <a:solidFill>
          <a:schemeClr val="accent6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</dgm:ptLst>
  <dgm:cxnLst>
    <dgm:cxn modelId="{06D13DA9-0CFF-4CCE-A271-DF6B5543FA73}" type="presOf" srcId="{A5EE89DB-942B-4F3E-980D-EEDAACCCC204}" destId="{F5033D1A-1BE1-4413-8EE8-C511917512D2}" srcOrd="1" destOrd="0" presId="urn:microsoft.com/office/officeart/2005/8/layout/hList7"/>
    <dgm:cxn modelId="{FDA2B15B-28F2-498D-B495-A9CEA2AC7B55}" type="presOf" srcId="{CEEBF472-7E83-4097-BB8F-29C2EF503CA1}" destId="{54B1DF23-838B-4620-8D8C-6F38ABDF88B9}" srcOrd="0" destOrd="0" presId="urn:microsoft.com/office/officeart/2005/8/layout/hList7"/>
    <dgm:cxn modelId="{31436839-9A66-4B0E-8070-9F58D1891589}" type="presOf" srcId="{D274C6C4-4DC0-415D-A455-9E2E2F2230B0}" destId="{082C449B-4AC1-4F31-AB02-63D990358116}" srcOrd="0" destOrd="0" presId="urn:microsoft.com/office/officeart/2005/8/layout/hList7"/>
    <dgm:cxn modelId="{C190214C-9669-4602-A54A-E5B7AF690BD4}" srcId="{CEEBF472-7E83-4097-BB8F-29C2EF503CA1}" destId="{29F7969B-48BF-4C97-90AF-276DD304F037}" srcOrd="2" destOrd="0" parTransId="{EDCDC62B-290E-439F-94CB-D0AA99A9DDBE}" sibTransId="{E1DD65D8-DF81-417D-9575-14174F4281EA}"/>
    <dgm:cxn modelId="{57D3011C-B2C1-4AD0-A295-B6E69725153D}" type="presOf" srcId="{6D84CCD4-6E69-4591-9DDA-C5A1642E8516}" destId="{F395288C-5442-45DB-A311-A3ECBF2369E5}" srcOrd="1" destOrd="0" presId="urn:microsoft.com/office/officeart/2005/8/layout/hList7"/>
    <dgm:cxn modelId="{BA3DA082-5274-4CEC-8625-07106E05DBD9}" type="presOf" srcId="{F7044FB2-6BB9-4341-8E0A-0BFECBF5C8C1}" destId="{3E5CABD7-1022-4C4E-9502-BEFB2A215B0B}" srcOrd="0" destOrd="0" presId="urn:microsoft.com/office/officeart/2005/8/layout/hList7"/>
    <dgm:cxn modelId="{3F2BCECA-E735-4C3F-A326-5BB87F47F05F}" srcId="{CEEBF472-7E83-4097-BB8F-29C2EF503CA1}" destId="{A5EE89DB-942B-4F3E-980D-EEDAACCCC204}" srcOrd="1" destOrd="0" parTransId="{FA829122-EB2C-441B-987D-D8E5A132950A}" sibTransId="{F7044FB2-6BB9-4341-8E0A-0BFECBF5C8C1}"/>
    <dgm:cxn modelId="{895218DB-DDBF-4908-B879-1CF44846AE15}" type="presOf" srcId="{29F7969B-48BF-4C97-90AF-276DD304F037}" destId="{3A316FEB-FFE3-4396-A0F7-B27848C49E5F}" srcOrd="1" destOrd="0" presId="urn:microsoft.com/office/officeart/2005/8/layout/hList7"/>
    <dgm:cxn modelId="{F2C4CD07-7A80-4DB3-AFE3-58228C570FA9}" type="presOf" srcId="{29F7969B-48BF-4C97-90AF-276DD304F037}" destId="{B3520978-F879-4D58-B6F9-0EA9556F6489}" srcOrd="0" destOrd="0" presId="urn:microsoft.com/office/officeart/2005/8/layout/hList7"/>
    <dgm:cxn modelId="{6821C2E0-D28F-4AFC-8497-F11FAD82AB5F}" type="presOf" srcId="{A5EE89DB-942B-4F3E-980D-EEDAACCCC204}" destId="{EB1BA5E1-2621-4A8D-9E31-B2E175979357}" srcOrd="0" destOrd="0" presId="urn:microsoft.com/office/officeart/2005/8/layout/hList7"/>
    <dgm:cxn modelId="{B2DAD8A6-69F5-4D56-8182-A42D3C640589}" type="presOf" srcId="{6D84CCD4-6E69-4591-9DDA-C5A1642E8516}" destId="{480F21DA-CE0E-4F2A-BF0A-847BACC903EB}" srcOrd="0" destOrd="0" presId="urn:microsoft.com/office/officeart/2005/8/layout/hList7"/>
    <dgm:cxn modelId="{27C9821F-F12D-4B28-B9F4-0B729CA1EE53}" srcId="{CEEBF472-7E83-4097-BB8F-29C2EF503CA1}" destId="{6D84CCD4-6E69-4591-9DDA-C5A1642E8516}" srcOrd="0" destOrd="0" parTransId="{9C9050D5-2BA7-40C0-8C7C-5681EAF5BC48}" sibTransId="{D274C6C4-4DC0-415D-A455-9E2E2F2230B0}"/>
    <dgm:cxn modelId="{639644A1-D3BD-4A7B-B10A-5FDA116ECD32}" type="presParOf" srcId="{54B1DF23-838B-4620-8D8C-6F38ABDF88B9}" destId="{13B52E43-5528-4D59-9CF0-B37134FB9E70}" srcOrd="0" destOrd="0" presId="urn:microsoft.com/office/officeart/2005/8/layout/hList7"/>
    <dgm:cxn modelId="{765FC86E-E5E8-4CCE-BB8B-CCD91A0CA202}" type="presParOf" srcId="{54B1DF23-838B-4620-8D8C-6F38ABDF88B9}" destId="{2A1B1AD9-DF33-4F0C-B19D-DFB307437AD4}" srcOrd="1" destOrd="0" presId="urn:microsoft.com/office/officeart/2005/8/layout/hList7"/>
    <dgm:cxn modelId="{E8D65A21-0119-4FC9-A00D-9FA00EE031EC}" type="presParOf" srcId="{2A1B1AD9-DF33-4F0C-B19D-DFB307437AD4}" destId="{0D7AF2AE-5BDB-4AFB-B037-B1C67F6C2A56}" srcOrd="0" destOrd="0" presId="urn:microsoft.com/office/officeart/2005/8/layout/hList7"/>
    <dgm:cxn modelId="{BFBD24DB-0BDC-4264-84E6-2CCCC330E3CB}" type="presParOf" srcId="{0D7AF2AE-5BDB-4AFB-B037-B1C67F6C2A56}" destId="{480F21DA-CE0E-4F2A-BF0A-847BACC903EB}" srcOrd="0" destOrd="0" presId="urn:microsoft.com/office/officeart/2005/8/layout/hList7"/>
    <dgm:cxn modelId="{A0C555FC-DF6D-4EE9-9AE7-E70D5FCE0257}" type="presParOf" srcId="{0D7AF2AE-5BDB-4AFB-B037-B1C67F6C2A56}" destId="{F395288C-5442-45DB-A311-A3ECBF2369E5}" srcOrd="1" destOrd="0" presId="urn:microsoft.com/office/officeart/2005/8/layout/hList7"/>
    <dgm:cxn modelId="{C8A7728E-F934-4261-AE79-E18EB6F91C5D}" type="presParOf" srcId="{0D7AF2AE-5BDB-4AFB-B037-B1C67F6C2A56}" destId="{6F659E6F-F0AA-4580-A810-6FD2EEEA12E6}" srcOrd="2" destOrd="0" presId="urn:microsoft.com/office/officeart/2005/8/layout/hList7"/>
    <dgm:cxn modelId="{54F81B4B-5DBB-44D2-8791-A7C3EF66EA5C}" type="presParOf" srcId="{0D7AF2AE-5BDB-4AFB-B037-B1C67F6C2A56}" destId="{A279197C-8515-41A6-945A-19D42230CFE7}" srcOrd="3" destOrd="0" presId="urn:microsoft.com/office/officeart/2005/8/layout/hList7"/>
    <dgm:cxn modelId="{8E92A42C-2459-429F-ABC2-CC355825BABA}" type="presParOf" srcId="{2A1B1AD9-DF33-4F0C-B19D-DFB307437AD4}" destId="{082C449B-4AC1-4F31-AB02-63D990358116}" srcOrd="1" destOrd="0" presId="urn:microsoft.com/office/officeart/2005/8/layout/hList7"/>
    <dgm:cxn modelId="{9A74D337-44A7-41C5-86D3-E35F9EC09272}" type="presParOf" srcId="{2A1B1AD9-DF33-4F0C-B19D-DFB307437AD4}" destId="{CBEE9E0F-175D-411D-BBCD-B9DF5665B60F}" srcOrd="2" destOrd="0" presId="urn:microsoft.com/office/officeart/2005/8/layout/hList7"/>
    <dgm:cxn modelId="{92BE3B84-587B-4450-8124-63B11E2959D5}" type="presParOf" srcId="{CBEE9E0F-175D-411D-BBCD-B9DF5665B60F}" destId="{EB1BA5E1-2621-4A8D-9E31-B2E175979357}" srcOrd="0" destOrd="0" presId="urn:microsoft.com/office/officeart/2005/8/layout/hList7"/>
    <dgm:cxn modelId="{4B83000A-4566-479E-ACD3-91DF2585C674}" type="presParOf" srcId="{CBEE9E0F-175D-411D-BBCD-B9DF5665B60F}" destId="{F5033D1A-1BE1-4413-8EE8-C511917512D2}" srcOrd="1" destOrd="0" presId="urn:microsoft.com/office/officeart/2005/8/layout/hList7"/>
    <dgm:cxn modelId="{E1844EAD-A9B6-4A0C-A1AA-9B034A8618B3}" type="presParOf" srcId="{CBEE9E0F-175D-411D-BBCD-B9DF5665B60F}" destId="{37805239-16EA-4861-86C1-013CF84ECAA8}" srcOrd="2" destOrd="0" presId="urn:microsoft.com/office/officeart/2005/8/layout/hList7"/>
    <dgm:cxn modelId="{F965AD4E-EDB4-488F-9279-CABBCE101C96}" type="presParOf" srcId="{CBEE9E0F-175D-411D-BBCD-B9DF5665B60F}" destId="{A389B9B9-8DA6-4575-A887-037944993516}" srcOrd="3" destOrd="0" presId="urn:microsoft.com/office/officeart/2005/8/layout/hList7"/>
    <dgm:cxn modelId="{4326F13F-CE1D-44B5-B9E5-3B46DBB8FC54}" type="presParOf" srcId="{2A1B1AD9-DF33-4F0C-B19D-DFB307437AD4}" destId="{3E5CABD7-1022-4C4E-9502-BEFB2A215B0B}" srcOrd="3" destOrd="0" presId="urn:microsoft.com/office/officeart/2005/8/layout/hList7"/>
    <dgm:cxn modelId="{3EC64C48-3EB2-4BD0-B931-8E37C67990EC}" type="presParOf" srcId="{2A1B1AD9-DF33-4F0C-B19D-DFB307437AD4}" destId="{41909F62-E29A-4280-8177-333E9D5C766D}" srcOrd="4" destOrd="0" presId="urn:microsoft.com/office/officeart/2005/8/layout/hList7"/>
    <dgm:cxn modelId="{92E20032-4A97-4710-9E20-EDED8117A454}" type="presParOf" srcId="{41909F62-E29A-4280-8177-333E9D5C766D}" destId="{B3520978-F879-4D58-B6F9-0EA9556F6489}" srcOrd="0" destOrd="0" presId="urn:microsoft.com/office/officeart/2005/8/layout/hList7"/>
    <dgm:cxn modelId="{874F4989-FBA5-4601-A653-B553FA051AE9}" type="presParOf" srcId="{41909F62-E29A-4280-8177-333E9D5C766D}" destId="{3A316FEB-FFE3-4396-A0F7-B27848C49E5F}" srcOrd="1" destOrd="0" presId="urn:microsoft.com/office/officeart/2005/8/layout/hList7"/>
    <dgm:cxn modelId="{3ABD077F-F0CE-4ED8-BC9E-F824E9509EF2}" type="presParOf" srcId="{41909F62-E29A-4280-8177-333E9D5C766D}" destId="{3CE39E6F-850C-421C-9D15-4E4E88DB28C2}" srcOrd="2" destOrd="0" presId="urn:microsoft.com/office/officeart/2005/8/layout/hList7"/>
    <dgm:cxn modelId="{54F8E47C-DE10-46A7-A24E-C49353A224A6}" type="presParOf" srcId="{41909F62-E29A-4280-8177-333E9D5C766D}" destId="{0095B5DA-246B-4EEE-B58E-837FEF912DA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EBF472-7E83-4097-BB8F-29C2EF503CA1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</dgm:pt>
    <dgm:pt modelId="{6D84CCD4-6E69-4591-9DDA-C5A1642E8516}">
      <dgm:prSet phldrT="[Text]"/>
      <dgm:spPr/>
      <dgm:t>
        <a:bodyPr/>
        <a:lstStyle/>
        <a:p>
          <a:r>
            <a:rPr lang="en-US" dirty="0" smtClean="0"/>
            <a:t>KB1</a:t>
          </a:r>
          <a:endParaRPr lang="en-US" dirty="0"/>
        </a:p>
      </dgm:t>
    </dgm:pt>
    <dgm:pt modelId="{9C9050D5-2BA7-40C0-8C7C-5681EAF5BC48}" type="parTrans" cxnId="{27C9821F-F12D-4B28-B9F4-0B729CA1EE53}">
      <dgm:prSet/>
      <dgm:spPr/>
      <dgm:t>
        <a:bodyPr/>
        <a:lstStyle/>
        <a:p>
          <a:endParaRPr lang="en-US"/>
        </a:p>
      </dgm:t>
    </dgm:pt>
    <dgm:pt modelId="{D274C6C4-4DC0-415D-A455-9E2E2F2230B0}" type="sibTrans" cxnId="{27C9821F-F12D-4B28-B9F4-0B729CA1EE53}">
      <dgm:prSet/>
      <dgm:spPr/>
      <dgm:t>
        <a:bodyPr/>
        <a:lstStyle/>
        <a:p>
          <a:endParaRPr lang="en-US"/>
        </a:p>
      </dgm:t>
    </dgm:pt>
    <dgm:pt modelId="{A5EE89DB-942B-4F3E-980D-EEDAACCCC204}">
      <dgm:prSet phldrT="[Text]"/>
      <dgm:spPr/>
      <dgm:t>
        <a:bodyPr/>
        <a:lstStyle/>
        <a:p>
          <a:r>
            <a:rPr lang="en-US" dirty="0" smtClean="0"/>
            <a:t>KB2</a:t>
          </a:r>
          <a:endParaRPr lang="en-US" dirty="0"/>
        </a:p>
      </dgm:t>
    </dgm:pt>
    <dgm:pt modelId="{FA829122-EB2C-441B-987D-D8E5A132950A}" type="parTrans" cxnId="{3F2BCECA-E735-4C3F-A326-5BB87F47F05F}">
      <dgm:prSet/>
      <dgm:spPr/>
      <dgm:t>
        <a:bodyPr/>
        <a:lstStyle/>
        <a:p>
          <a:endParaRPr lang="en-US"/>
        </a:p>
      </dgm:t>
    </dgm:pt>
    <dgm:pt modelId="{F7044FB2-6BB9-4341-8E0A-0BFECBF5C8C1}" type="sibTrans" cxnId="{3F2BCECA-E735-4C3F-A326-5BB87F47F05F}">
      <dgm:prSet/>
      <dgm:spPr/>
      <dgm:t>
        <a:bodyPr/>
        <a:lstStyle/>
        <a:p>
          <a:endParaRPr lang="en-US"/>
        </a:p>
      </dgm:t>
    </dgm:pt>
    <dgm:pt modelId="{29F7969B-48BF-4C97-90AF-276DD304F037}">
      <dgm:prSet phldrT="[Text]"/>
      <dgm:spPr/>
      <dgm:t>
        <a:bodyPr/>
        <a:lstStyle/>
        <a:p>
          <a:r>
            <a:rPr lang="en-US" dirty="0" smtClean="0"/>
            <a:t>KB3</a:t>
          </a:r>
          <a:endParaRPr lang="en-US" dirty="0"/>
        </a:p>
      </dgm:t>
    </dgm:pt>
    <dgm:pt modelId="{EDCDC62B-290E-439F-94CB-D0AA99A9DDBE}" type="parTrans" cxnId="{C190214C-9669-4602-A54A-E5B7AF690BD4}">
      <dgm:prSet/>
      <dgm:spPr/>
      <dgm:t>
        <a:bodyPr/>
        <a:lstStyle/>
        <a:p>
          <a:endParaRPr lang="en-US"/>
        </a:p>
      </dgm:t>
    </dgm:pt>
    <dgm:pt modelId="{E1DD65D8-DF81-417D-9575-14174F4281EA}" type="sibTrans" cxnId="{C190214C-9669-4602-A54A-E5B7AF690BD4}">
      <dgm:prSet/>
      <dgm:spPr/>
      <dgm:t>
        <a:bodyPr/>
        <a:lstStyle/>
        <a:p>
          <a:endParaRPr lang="en-US"/>
        </a:p>
      </dgm:t>
    </dgm:pt>
    <dgm:pt modelId="{54B1DF23-838B-4620-8D8C-6F38ABDF88B9}" type="pres">
      <dgm:prSet presAssocID="{CEEBF472-7E83-4097-BB8F-29C2EF503CA1}" presName="Name0" presStyleCnt="0">
        <dgm:presLayoutVars>
          <dgm:dir/>
          <dgm:resizeHandles val="exact"/>
        </dgm:presLayoutVars>
      </dgm:prSet>
      <dgm:spPr/>
    </dgm:pt>
    <dgm:pt modelId="{13B52E43-5528-4D59-9CF0-B37134FB9E70}" type="pres">
      <dgm:prSet presAssocID="{CEEBF472-7E83-4097-BB8F-29C2EF503CA1}" presName="fgShape" presStyleLbl="fgShp" presStyleIdx="0" presStyleCnt="1"/>
      <dgm:spPr/>
    </dgm:pt>
    <dgm:pt modelId="{2A1B1AD9-DF33-4F0C-B19D-DFB307437AD4}" type="pres">
      <dgm:prSet presAssocID="{CEEBF472-7E83-4097-BB8F-29C2EF503CA1}" presName="linComp" presStyleCnt="0"/>
      <dgm:spPr/>
    </dgm:pt>
    <dgm:pt modelId="{0D7AF2AE-5BDB-4AFB-B037-B1C67F6C2A56}" type="pres">
      <dgm:prSet presAssocID="{6D84CCD4-6E69-4591-9DDA-C5A1642E8516}" presName="compNode" presStyleCnt="0"/>
      <dgm:spPr/>
    </dgm:pt>
    <dgm:pt modelId="{480F21DA-CE0E-4F2A-BF0A-847BACC903EB}" type="pres">
      <dgm:prSet presAssocID="{6D84CCD4-6E69-4591-9DDA-C5A1642E8516}" presName="bkgdShape" presStyleLbl="node1" presStyleIdx="0" presStyleCnt="3"/>
      <dgm:spPr/>
      <dgm:t>
        <a:bodyPr/>
        <a:lstStyle/>
        <a:p>
          <a:endParaRPr lang="en-US"/>
        </a:p>
      </dgm:t>
    </dgm:pt>
    <dgm:pt modelId="{F395288C-5442-45DB-A311-A3ECBF2369E5}" type="pres">
      <dgm:prSet presAssocID="{6D84CCD4-6E69-4591-9DDA-C5A1642E851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59E6F-F0AA-4580-A810-6FD2EEEA12E6}" type="pres">
      <dgm:prSet presAssocID="{6D84CCD4-6E69-4591-9DDA-C5A1642E8516}" presName="invisiNode" presStyleLbl="node1" presStyleIdx="0" presStyleCnt="3"/>
      <dgm:spPr/>
    </dgm:pt>
    <dgm:pt modelId="{A279197C-8515-41A6-945A-19D42230CFE7}" type="pres">
      <dgm:prSet presAssocID="{6D84CCD4-6E69-4591-9DDA-C5A1642E8516}" presName="imagNode" presStyleLbl="fgImgPlace1" presStyleIdx="0" presStyleCnt="3"/>
      <dgm:spPr>
        <a:prstGeom prst="flowChartPunchedTap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  <a:effectLst/>
      </dgm:spPr>
      <dgm:t>
        <a:bodyPr/>
        <a:lstStyle/>
        <a:p>
          <a:endParaRPr lang="en-US"/>
        </a:p>
      </dgm:t>
    </dgm:pt>
    <dgm:pt modelId="{082C449B-4AC1-4F31-AB02-63D990358116}" type="pres">
      <dgm:prSet presAssocID="{D274C6C4-4DC0-415D-A455-9E2E2F2230B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BEE9E0F-175D-411D-BBCD-B9DF5665B60F}" type="pres">
      <dgm:prSet presAssocID="{A5EE89DB-942B-4F3E-980D-EEDAACCCC204}" presName="compNode" presStyleCnt="0"/>
      <dgm:spPr/>
    </dgm:pt>
    <dgm:pt modelId="{EB1BA5E1-2621-4A8D-9E31-B2E175979357}" type="pres">
      <dgm:prSet presAssocID="{A5EE89DB-942B-4F3E-980D-EEDAACCCC204}" presName="bkgdShape" presStyleLbl="node1" presStyleIdx="1" presStyleCnt="3"/>
      <dgm:spPr/>
      <dgm:t>
        <a:bodyPr/>
        <a:lstStyle/>
        <a:p>
          <a:endParaRPr lang="en-US"/>
        </a:p>
      </dgm:t>
    </dgm:pt>
    <dgm:pt modelId="{F5033D1A-1BE1-4413-8EE8-C511917512D2}" type="pres">
      <dgm:prSet presAssocID="{A5EE89DB-942B-4F3E-980D-EEDAACCCC20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805239-16EA-4861-86C1-013CF84ECAA8}" type="pres">
      <dgm:prSet presAssocID="{A5EE89DB-942B-4F3E-980D-EEDAACCCC204}" presName="invisiNode" presStyleLbl="node1" presStyleIdx="1" presStyleCnt="3"/>
      <dgm:spPr/>
    </dgm:pt>
    <dgm:pt modelId="{A389B9B9-8DA6-4575-A887-037944993516}" type="pres">
      <dgm:prSet presAssocID="{A5EE89DB-942B-4F3E-980D-EEDAACCCC204}" presName="imagNode" presStyleLbl="fgImgPlace1" presStyleIdx="1" presStyleCnt="3"/>
      <dgm:spPr>
        <a:prstGeom prst="flowChartPunchedTap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1"/>
          </a:solidFill>
        </a:ln>
      </dgm:spPr>
    </dgm:pt>
    <dgm:pt modelId="{3E5CABD7-1022-4C4E-9502-BEFB2A215B0B}" type="pres">
      <dgm:prSet presAssocID="{F7044FB2-6BB9-4341-8E0A-0BFECBF5C8C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1909F62-E29A-4280-8177-333E9D5C766D}" type="pres">
      <dgm:prSet presAssocID="{29F7969B-48BF-4C97-90AF-276DD304F037}" presName="compNode" presStyleCnt="0"/>
      <dgm:spPr/>
    </dgm:pt>
    <dgm:pt modelId="{B3520978-F879-4D58-B6F9-0EA9556F6489}" type="pres">
      <dgm:prSet presAssocID="{29F7969B-48BF-4C97-90AF-276DD304F037}" presName="bkgdShape" presStyleLbl="node1" presStyleIdx="2" presStyleCnt="3"/>
      <dgm:spPr/>
      <dgm:t>
        <a:bodyPr/>
        <a:lstStyle/>
        <a:p>
          <a:endParaRPr lang="en-US"/>
        </a:p>
      </dgm:t>
    </dgm:pt>
    <dgm:pt modelId="{3A316FEB-FFE3-4396-A0F7-B27848C49E5F}" type="pres">
      <dgm:prSet presAssocID="{29F7969B-48BF-4C97-90AF-276DD304F037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E39E6F-850C-421C-9D15-4E4E88DB28C2}" type="pres">
      <dgm:prSet presAssocID="{29F7969B-48BF-4C97-90AF-276DD304F037}" presName="invisiNode" presStyleLbl="node1" presStyleIdx="2" presStyleCnt="3"/>
      <dgm:spPr/>
    </dgm:pt>
    <dgm:pt modelId="{0095B5DA-246B-4EEE-B58E-837FEF912DAB}" type="pres">
      <dgm:prSet presAssocID="{29F7969B-48BF-4C97-90AF-276DD304F037}" presName="imagNode" presStyleLbl="fgImgPlace1" presStyleIdx="2" presStyleCnt="3" custLinFactNeighborX="-5056" custLinFactNeighborY="5082"/>
      <dgm:spPr>
        <a:prstGeom prst="flowChartPunchedTap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</dgm:ptLst>
  <dgm:cxnLst>
    <dgm:cxn modelId="{E6E1DFB7-8EAE-4541-A261-713E303BBB11}" type="presOf" srcId="{F7044FB2-6BB9-4341-8E0A-0BFECBF5C8C1}" destId="{3E5CABD7-1022-4C4E-9502-BEFB2A215B0B}" srcOrd="0" destOrd="0" presId="urn:microsoft.com/office/officeart/2005/8/layout/hList7"/>
    <dgm:cxn modelId="{C190214C-9669-4602-A54A-E5B7AF690BD4}" srcId="{CEEBF472-7E83-4097-BB8F-29C2EF503CA1}" destId="{29F7969B-48BF-4C97-90AF-276DD304F037}" srcOrd="2" destOrd="0" parTransId="{EDCDC62B-290E-439F-94CB-D0AA99A9DDBE}" sibTransId="{E1DD65D8-DF81-417D-9575-14174F4281EA}"/>
    <dgm:cxn modelId="{0208180D-28F7-4D75-902D-0AD763B907EA}" type="presOf" srcId="{6D84CCD4-6E69-4591-9DDA-C5A1642E8516}" destId="{F395288C-5442-45DB-A311-A3ECBF2369E5}" srcOrd="1" destOrd="0" presId="urn:microsoft.com/office/officeart/2005/8/layout/hList7"/>
    <dgm:cxn modelId="{B6D5A63C-D21C-485B-A031-03E8E45D23F1}" type="presOf" srcId="{A5EE89DB-942B-4F3E-980D-EEDAACCCC204}" destId="{EB1BA5E1-2621-4A8D-9E31-B2E175979357}" srcOrd="0" destOrd="0" presId="urn:microsoft.com/office/officeart/2005/8/layout/hList7"/>
    <dgm:cxn modelId="{535ACF04-7D80-4773-BA40-C24B6F1606A3}" type="presOf" srcId="{A5EE89DB-942B-4F3E-980D-EEDAACCCC204}" destId="{F5033D1A-1BE1-4413-8EE8-C511917512D2}" srcOrd="1" destOrd="0" presId="urn:microsoft.com/office/officeart/2005/8/layout/hList7"/>
    <dgm:cxn modelId="{4B07E10D-69E6-4B2E-8E99-8389CEA047D9}" type="presOf" srcId="{D274C6C4-4DC0-415D-A455-9E2E2F2230B0}" destId="{082C449B-4AC1-4F31-AB02-63D990358116}" srcOrd="0" destOrd="0" presId="urn:microsoft.com/office/officeart/2005/8/layout/hList7"/>
    <dgm:cxn modelId="{B87CC43D-4802-4846-A6B0-697A06913C5C}" type="presOf" srcId="{29F7969B-48BF-4C97-90AF-276DD304F037}" destId="{3A316FEB-FFE3-4396-A0F7-B27848C49E5F}" srcOrd="1" destOrd="0" presId="urn:microsoft.com/office/officeart/2005/8/layout/hList7"/>
    <dgm:cxn modelId="{9D52BF1F-86A1-4EE0-A3AB-203C4D628B56}" type="presOf" srcId="{6D84CCD4-6E69-4591-9DDA-C5A1642E8516}" destId="{480F21DA-CE0E-4F2A-BF0A-847BACC903EB}" srcOrd="0" destOrd="0" presId="urn:microsoft.com/office/officeart/2005/8/layout/hList7"/>
    <dgm:cxn modelId="{3F2BCECA-E735-4C3F-A326-5BB87F47F05F}" srcId="{CEEBF472-7E83-4097-BB8F-29C2EF503CA1}" destId="{A5EE89DB-942B-4F3E-980D-EEDAACCCC204}" srcOrd="1" destOrd="0" parTransId="{FA829122-EB2C-441B-987D-D8E5A132950A}" sibTransId="{F7044FB2-6BB9-4341-8E0A-0BFECBF5C8C1}"/>
    <dgm:cxn modelId="{9A885E80-1E66-4C7E-909D-6B6BA7B07490}" type="presOf" srcId="{CEEBF472-7E83-4097-BB8F-29C2EF503CA1}" destId="{54B1DF23-838B-4620-8D8C-6F38ABDF88B9}" srcOrd="0" destOrd="0" presId="urn:microsoft.com/office/officeart/2005/8/layout/hList7"/>
    <dgm:cxn modelId="{27C9821F-F12D-4B28-B9F4-0B729CA1EE53}" srcId="{CEEBF472-7E83-4097-BB8F-29C2EF503CA1}" destId="{6D84CCD4-6E69-4591-9DDA-C5A1642E8516}" srcOrd="0" destOrd="0" parTransId="{9C9050D5-2BA7-40C0-8C7C-5681EAF5BC48}" sibTransId="{D274C6C4-4DC0-415D-A455-9E2E2F2230B0}"/>
    <dgm:cxn modelId="{625229C2-BF0A-4087-B7EF-8AF4F732C732}" type="presOf" srcId="{29F7969B-48BF-4C97-90AF-276DD304F037}" destId="{B3520978-F879-4D58-B6F9-0EA9556F6489}" srcOrd="0" destOrd="0" presId="urn:microsoft.com/office/officeart/2005/8/layout/hList7"/>
    <dgm:cxn modelId="{60BDE467-55A6-49DF-BE48-09A0D49F0B62}" type="presParOf" srcId="{54B1DF23-838B-4620-8D8C-6F38ABDF88B9}" destId="{13B52E43-5528-4D59-9CF0-B37134FB9E70}" srcOrd="0" destOrd="0" presId="urn:microsoft.com/office/officeart/2005/8/layout/hList7"/>
    <dgm:cxn modelId="{975AC995-170F-4817-9C11-9EBAE37C70EC}" type="presParOf" srcId="{54B1DF23-838B-4620-8D8C-6F38ABDF88B9}" destId="{2A1B1AD9-DF33-4F0C-B19D-DFB307437AD4}" srcOrd="1" destOrd="0" presId="urn:microsoft.com/office/officeart/2005/8/layout/hList7"/>
    <dgm:cxn modelId="{12BD54EB-0C61-4481-9DD8-2CA17AD322C5}" type="presParOf" srcId="{2A1B1AD9-DF33-4F0C-B19D-DFB307437AD4}" destId="{0D7AF2AE-5BDB-4AFB-B037-B1C67F6C2A56}" srcOrd="0" destOrd="0" presId="urn:microsoft.com/office/officeart/2005/8/layout/hList7"/>
    <dgm:cxn modelId="{8F7B3AD5-3ED6-4F44-809A-308704EC4AF0}" type="presParOf" srcId="{0D7AF2AE-5BDB-4AFB-B037-B1C67F6C2A56}" destId="{480F21DA-CE0E-4F2A-BF0A-847BACC903EB}" srcOrd="0" destOrd="0" presId="urn:microsoft.com/office/officeart/2005/8/layout/hList7"/>
    <dgm:cxn modelId="{5EF8E886-B0B1-4705-9804-03DDD69479A5}" type="presParOf" srcId="{0D7AF2AE-5BDB-4AFB-B037-B1C67F6C2A56}" destId="{F395288C-5442-45DB-A311-A3ECBF2369E5}" srcOrd="1" destOrd="0" presId="urn:microsoft.com/office/officeart/2005/8/layout/hList7"/>
    <dgm:cxn modelId="{1C56D146-B6AB-483F-AEF3-93C434BF7C43}" type="presParOf" srcId="{0D7AF2AE-5BDB-4AFB-B037-B1C67F6C2A56}" destId="{6F659E6F-F0AA-4580-A810-6FD2EEEA12E6}" srcOrd="2" destOrd="0" presId="urn:microsoft.com/office/officeart/2005/8/layout/hList7"/>
    <dgm:cxn modelId="{CC657662-0902-4399-A14F-48F8EF4F9891}" type="presParOf" srcId="{0D7AF2AE-5BDB-4AFB-B037-B1C67F6C2A56}" destId="{A279197C-8515-41A6-945A-19D42230CFE7}" srcOrd="3" destOrd="0" presId="urn:microsoft.com/office/officeart/2005/8/layout/hList7"/>
    <dgm:cxn modelId="{0A36EEC2-0BB0-4FE8-AFC3-80C9E9886341}" type="presParOf" srcId="{2A1B1AD9-DF33-4F0C-B19D-DFB307437AD4}" destId="{082C449B-4AC1-4F31-AB02-63D990358116}" srcOrd="1" destOrd="0" presId="urn:microsoft.com/office/officeart/2005/8/layout/hList7"/>
    <dgm:cxn modelId="{7462C51B-7C7E-4976-91C8-DBE1CBFED054}" type="presParOf" srcId="{2A1B1AD9-DF33-4F0C-B19D-DFB307437AD4}" destId="{CBEE9E0F-175D-411D-BBCD-B9DF5665B60F}" srcOrd="2" destOrd="0" presId="urn:microsoft.com/office/officeart/2005/8/layout/hList7"/>
    <dgm:cxn modelId="{DF357524-757E-44EB-8D4F-CCCC2D8DFD95}" type="presParOf" srcId="{CBEE9E0F-175D-411D-BBCD-B9DF5665B60F}" destId="{EB1BA5E1-2621-4A8D-9E31-B2E175979357}" srcOrd="0" destOrd="0" presId="urn:microsoft.com/office/officeart/2005/8/layout/hList7"/>
    <dgm:cxn modelId="{9B0C8B42-13BE-4F15-97D0-A5C90FFB4BED}" type="presParOf" srcId="{CBEE9E0F-175D-411D-BBCD-B9DF5665B60F}" destId="{F5033D1A-1BE1-4413-8EE8-C511917512D2}" srcOrd="1" destOrd="0" presId="urn:microsoft.com/office/officeart/2005/8/layout/hList7"/>
    <dgm:cxn modelId="{EDAFB4B3-F30F-456C-B6C9-0DF9D85AF094}" type="presParOf" srcId="{CBEE9E0F-175D-411D-BBCD-B9DF5665B60F}" destId="{37805239-16EA-4861-86C1-013CF84ECAA8}" srcOrd="2" destOrd="0" presId="urn:microsoft.com/office/officeart/2005/8/layout/hList7"/>
    <dgm:cxn modelId="{39EECB80-A571-4C0A-A1AC-3F9C42B1A097}" type="presParOf" srcId="{CBEE9E0F-175D-411D-BBCD-B9DF5665B60F}" destId="{A389B9B9-8DA6-4575-A887-037944993516}" srcOrd="3" destOrd="0" presId="urn:microsoft.com/office/officeart/2005/8/layout/hList7"/>
    <dgm:cxn modelId="{2B3047F0-63BC-4D19-9496-8B168D9E05C5}" type="presParOf" srcId="{2A1B1AD9-DF33-4F0C-B19D-DFB307437AD4}" destId="{3E5CABD7-1022-4C4E-9502-BEFB2A215B0B}" srcOrd="3" destOrd="0" presId="urn:microsoft.com/office/officeart/2005/8/layout/hList7"/>
    <dgm:cxn modelId="{774F743B-AFAA-4E06-98E4-8554222F8BDF}" type="presParOf" srcId="{2A1B1AD9-DF33-4F0C-B19D-DFB307437AD4}" destId="{41909F62-E29A-4280-8177-333E9D5C766D}" srcOrd="4" destOrd="0" presId="urn:microsoft.com/office/officeart/2005/8/layout/hList7"/>
    <dgm:cxn modelId="{C1803C90-C91C-4ECF-8C6D-6FB6918A8486}" type="presParOf" srcId="{41909F62-E29A-4280-8177-333E9D5C766D}" destId="{B3520978-F879-4D58-B6F9-0EA9556F6489}" srcOrd="0" destOrd="0" presId="urn:microsoft.com/office/officeart/2005/8/layout/hList7"/>
    <dgm:cxn modelId="{7E092F6A-7196-4888-8E19-A24FFF80993D}" type="presParOf" srcId="{41909F62-E29A-4280-8177-333E9D5C766D}" destId="{3A316FEB-FFE3-4396-A0F7-B27848C49E5F}" srcOrd="1" destOrd="0" presId="urn:microsoft.com/office/officeart/2005/8/layout/hList7"/>
    <dgm:cxn modelId="{0CC90675-40F7-4F67-A32E-749CDB25210C}" type="presParOf" srcId="{41909F62-E29A-4280-8177-333E9D5C766D}" destId="{3CE39E6F-850C-421C-9D15-4E4E88DB28C2}" srcOrd="2" destOrd="0" presId="urn:microsoft.com/office/officeart/2005/8/layout/hList7"/>
    <dgm:cxn modelId="{75A77B2A-01D3-4051-905A-55650F71F5C8}" type="presParOf" srcId="{41909F62-E29A-4280-8177-333E9D5C766D}" destId="{0095B5DA-246B-4EEE-B58E-837FEF912DA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EBF472-7E83-4097-BB8F-29C2EF503CA1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</dgm:pt>
    <dgm:pt modelId="{6D84CCD4-6E69-4591-9DDA-C5A1642E8516}">
      <dgm:prSet phldrT="[Text]"/>
      <dgm:spPr/>
      <dgm:t>
        <a:bodyPr/>
        <a:lstStyle/>
        <a:p>
          <a:r>
            <a:rPr lang="en-US" dirty="0" smtClean="0"/>
            <a:t>KB1</a:t>
          </a:r>
          <a:endParaRPr lang="en-US" dirty="0"/>
        </a:p>
      </dgm:t>
    </dgm:pt>
    <dgm:pt modelId="{9C9050D5-2BA7-40C0-8C7C-5681EAF5BC48}" type="parTrans" cxnId="{27C9821F-F12D-4B28-B9F4-0B729CA1EE53}">
      <dgm:prSet/>
      <dgm:spPr/>
      <dgm:t>
        <a:bodyPr/>
        <a:lstStyle/>
        <a:p>
          <a:endParaRPr lang="en-US"/>
        </a:p>
      </dgm:t>
    </dgm:pt>
    <dgm:pt modelId="{D274C6C4-4DC0-415D-A455-9E2E2F2230B0}" type="sibTrans" cxnId="{27C9821F-F12D-4B28-B9F4-0B729CA1EE53}">
      <dgm:prSet/>
      <dgm:spPr/>
      <dgm:t>
        <a:bodyPr/>
        <a:lstStyle/>
        <a:p>
          <a:endParaRPr lang="en-US"/>
        </a:p>
      </dgm:t>
    </dgm:pt>
    <dgm:pt modelId="{A5EE89DB-942B-4F3E-980D-EEDAACCCC204}">
      <dgm:prSet phldrT="[Text]"/>
      <dgm:spPr/>
      <dgm:t>
        <a:bodyPr/>
        <a:lstStyle/>
        <a:p>
          <a:r>
            <a:rPr lang="en-US" dirty="0" smtClean="0"/>
            <a:t>KB2</a:t>
          </a:r>
          <a:endParaRPr lang="en-US" dirty="0"/>
        </a:p>
      </dgm:t>
    </dgm:pt>
    <dgm:pt modelId="{FA829122-EB2C-441B-987D-D8E5A132950A}" type="parTrans" cxnId="{3F2BCECA-E735-4C3F-A326-5BB87F47F05F}">
      <dgm:prSet/>
      <dgm:spPr/>
      <dgm:t>
        <a:bodyPr/>
        <a:lstStyle/>
        <a:p>
          <a:endParaRPr lang="en-US"/>
        </a:p>
      </dgm:t>
    </dgm:pt>
    <dgm:pt modelId="{F7044FB2-6BB9-4341-8E0A-0BFECBF5C8C1}" type="sibTrans" cxnId="{3F2BCECA-E735-4C3F-A326-5BB87F47F05F}">
      <dgm:prSet/>
      <dgm:spPr/>
      <dgm:t>
        <a:bodyPr/>
        <a:lstStyle/>
        <a:p>
          <a:endParaRPr lang="en-US"/>
        </a:p>
      </dgm:t>
    </dgm:pt>
    <dgm:pt modelId="{29F7969B-48BF-4C97-90AF-276DD304F037}">
      <dgm:prSet phldrT="[Text]"/>
      <dgm:spPr/>
      <dgm:t>
        <a:bodyPr/>
        <a:lstStyle/>
        <a:p>
          <a:r>
            <a:rPr lang="en-US" dirty="0" smtClean="0"/>
            <a:t>KB3</a:t>
          </a:r>
          <a:endParaRPr lang="en-US" dirty="0"/>
        </a:p>
      </dgm:t>
    </dgm:pt>
    <dgm:pt modelId="{EDCDC62B-290E-439F-94CB-D0AA99A9DDBE}" type="parTrans" cxnId="{C190214C-9669-4602-A54A-E5B7AF690BD4}">
      <dgm:prSet/>
      <dgm:spPr/>
      <dgm:t>
        <a:bodyPr/>
        <a:lstStyle/>
        <a:p>
          <a:endParaRPr lang="en-US"/>
        </a:p>
      </dgm:t>
    </dgm:pt>
    <dgm:pt modelId="{E1DD65D8-DF81-417D-9575-14174F4281EA}" type="sibTrans" cxnId="{C190214C-9669-4602-A54A-E5B7AF690BD4}">
      <dgm:prSet/>
      <dgm:spPr/>
      <dgm:t>
        <a:bodyPr/>
        <a:lstStyle/>
        <a:p>
          <a:endParaRPr lang="en-US"/>
        </a:p>
      </dgm:t>
    </dgm:pt>
    <dgm:pt modelId="{54B1DF23-838B-4620-8D8C-6F38ABDF88B9}" type="pres">
      <dgm:prSet presAssocID="{CEEBF472-7E83-4097-BB8F-29C2EF503CA1}" presName="Name0" presStyleCnt="0">
        <dgm:presLayoutVars>
          <dgm:dir/>
          <dgm:resizeHandles val="exact"/>
        </dgm:presLayoutVars>
      </dgm:prSet>
      <dgm:spPr/>
    </dgm:pt>
    <dgm:pt modelId="{13B52E43-5528-4D59-9CF0-B37134FB9E70}" type="pres">
      <dgm:prSet presAssocID="{CEEBF472-7E83-4097-BB8F-29C2EF503CA1}" presName="fgShape" presStyleLbl="fgShp" presStyleIdx="0" presStyleCnt="1"/>
      <dgm:spPr/>
    </dgm:pt>
    <dgm:pt modelId="{2A1B1AD9-DF33-4F0C-B19D-DFB307437AD4}" type="pres">
      <dgm:prSet presAssocID="{CEEBF472-7E83-4097-BB8F-29C2EF503CA1}" presName="linComp" presStyleCnt="0"/>
      <dgm:spPr/>
    </dgm:pt>
    <dgm:pt modelId="{0D7AF2AE-5BDB-4AFB-B037-B1C67F6C2A56}" type="pres">
      <dgm:prSet presAssocID="{6D84CCD4-6E69-4591-9DDA-C5A1642E8516}" presName="compNode" presStyleCnt="0"/>
      <dgm:spPr/>
    </dgm:pt>
    <dgm:pt modelId="{480F21DA-CE0E-4F2A-BF0A-847BACC903EB}" type="pres">
      <dgm:prSet presAssocID="{6D84CCD4-6E69-4591-9DDA-C5A1642E8516}" presName="bkgdShape" presStyleLbl="node1" presStyleIdx="0" presStyleCnt="3" custLinFactNeighborX="-64" custLinFactNeighborY="34615"/>
      <dgm:spPr/>
      <dgm:t>
        <a:bodyPr/>
        <a:lstStyle/>
        <a:p>
          <a:endParaRPr lang="en-US"/>
        </a:p>
      </dgm:t>
    </dgm:pt>
    <dgm:pt modelId="{F395288C-5442-45DB-A311-A3ECBF2369E5}" type="pres">
      <dgm:prSet presAssocID="{6D84CCD4-6E69-4591-9DDA-C5A1642E851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59E6F-F0AA-4580-A810-6FD2EEEA12E6}" type="pres">
      <dgm:prSet presAssocID="{6D84CCD4-6E69-4591-9DDA-C5A1642E8516}" presName="invisiNode" presStyleLbl="node1" presStyleIdx="0" presStyleCnt="3"/>
      <dgm:spPr/>
    </dgm:pt>
    <dgm:pt modelId="{A279197C-8515-41A6-945A-19D42230CFE7}" type="pres">
      <dgm:prSet presAssocID="{6D84CCD4-6E69-4591-9DDA-C5A1642E8516}" presName="imagNode" presStyleLbl="fgImgPlace1" presStyleIdx="0" presStyleCnt="3"/>
      <dgm:spPr>
        <a:prstGeom prst="flowChartPunchedTape">
          <a:avLst/>
        </a:prstGeom>
        <a:solidFill>
          <a:srgbClr val="00B050"/>
        </a:solidFill>
        <a:ln>
          <a:solidFill>
            <a:schemeClr val="tx1"/>
          </a:solidFill>
        </a:ln>
        <a:effectLst/>
      </dgm:spPr>
      <dgm:t>
        <a:bodyPr/>
        <a:lstStyle/>
        <a:p>
          <a:endParaRPr lang="en-US"/>
        </a:p>
      </dgm:t>
    </dgm:pt>
    <dgm:pt modelId="{082C449B-4AC1-4F31-AB02-63D990358116}" type="pres">
      <dgm:prSet presAssocID="{D274C6C4-4DC0-415D-A455-9E2E2F2230B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BEE9E0F-175D-411D-BBCD-B9DF5665B60F}" type="pres">
      <dgm:prSet presAssocID="{A5EE89DB-942B-4F3E-980D-EEDAACCCC204}" presName="compNode" presStyleCnt="0"/>
      <dgm:spPr/>
    </dgm:pt>
    <dgm:pt modelId="{EB1BA5E1-2621-4A8D-9E31-B2E175979357}" type="pres">
      <dgm:prSet presAssocID="{A5EE89DB-942B-4F3E-980D-EEDAACCCC204}" presName="bkgdShape" presStyleLbl="node1" presStyleIdx="1" presStyleCnt="3"/>
      <dgm:spPr/>
      <dgm:t>
        <a:bodyPr/>
        <a:lstStyle/>
        <a:p>
          <a:endParaRPr lang="en-US"/>
        </a:p>
      </dgm:t>
    </dgm:pt>
    <dgm:pt modelId="{F5033D1A-1BE1-4413-8EE8-C511917512D2}" type="pres">
      <dgm:prSet presAssocID="{A5EE89DB-942B-4F3E-980D-EEDAACCCC20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805239-16EA-4861-86C1-013CF84ECAA8}" type="pres">
      <dgm:prSet presAssocID="{A5EE89DB-942B-4F3E-980D-EEDAACCCC204}" presName="invisiNode" presStyleLbl="node1" presStyleIdx="1" presStyleCnt="3"/>
      <dgm:spPr/>
    </dgm:pt>
    <dgm:pt modelId="{A389B9B9-8DA6-4575-A887-037944993516}" type="pres">
      <dgm:prSet presAssocID="{A5EE89DB-942B-4F3E-980D-EEDAACCCC204}" presName="imagNode" presStyleLbl="fgImgPlace1" presStyleIdx="1" presStyleCnt="3"/>
      <dgm:spPr>
        <a:prstGeom prst="flowChartPunchedTape">
          <a:avLst/>
        </a:prstGeom>
        <a:solidFill>
          <a:srgbClr val="00B0F0"/>
        </a:solidFill>
        <a:ln>
          <a:solidFill>
            <a:schemeClr val="tx1"/>
          </a:solidFill>
        </a:ln>
      </dgm:spPr>
    </dgm:pt>
    <dgm:pt modelId="{3E5CABD7-1022-4C4E-9502-BEFB2A215B0B}" type="pres">
      <dgm:prSet presAssocID="{F7044FB2-6BB9-4341-8E0A-0BFECBF5C8C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1909F62-E29A-4280-8177-333E9D5C766D}" type="pres">
      <dgm:prSet presAssocID="{29F7969B-48BF-4C97-90AF-276DD304F037}" presName="compNode" presStyleCnt="0"/>
      <dgm:spPr/>
    </dgm:pt>
    <dgm:pt modelId="{B3520978-F879-4D58-B6F9-0EA9556F6489}" type="pres">
      <dgm:prSet presAssocID="{29F7969B-48BF-4C97-90AF-276DD304F037}" presName="bkgdShape" presStyleLbl="node1" presStyleIdx="2" presStyleCnt="3"/>
      <dgm:spPr/>
      <dgm:t>
        <a:bodyPr/>
        <a:lstStyle/>
        <a:p>
          <a:endParaRPr lang="en-US"/>
        </a:p>
      </dgm:t>
    </dgm:pt>
    <dgm:pt modelId="{3A316FEB-FFE3-4396-A0F7-B27848C49E5F}" type="pres">
      <dgm:prSet presAssocID="{29F7969B-48BF-4C97-90AF-276DD304F037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E39E6F-850C-421C-9D15-4E4E88DB28C2}" type="pres">
      <dgm:prSet presAssocID="{29F7969B-48BF-4C97-90AF-276DD304F037}" presName="invisiNode" presStyleLbl="node1" presStyleIdx="2" presStyleCnt="3"/>
      <dgm:spPr/>
    </dgm:pt>
    <dgm:pt modelId="{0095B5DA-246B-4EEE-B58E-837FEF912DAB}" type="pres">
      <dgm:prSet presAssocID="{29F7969B-48BF-4C97-90AF-276DD304F037}" presName="imagNode" presStyleLbl="fgImgPlace1" presStyleIdx="2" presStyleCnt="3"/>
      <dgm:spPr>
        <a:prstGeom prst="flowChartPunchedTape">
          <a:avLst/>
        </a:prstGeom>
        <a:solidFill>
          <a:schemeClr val="accent6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</dgm:ptLst>
  <dgm:cxnLst>
    <dgm:cxn modelId="{89219219-EB1F-4EFA-A3FD-BFF96C0F2B0A}" type="presOf" srcId="{F7044FB2-6BB9-4341-8E0A-0BFECBF5C8C1}" destId="{3E5CABD7-1022-4C4E-9502-BEFB2A215B0B}" srcOrd="0" destOrd="0" presId="urn:microsoft.com/office/officeart/2005/8/layout/hList7"/>
    <dgm:cxn modelId="{59BF3E97-7E9D-417A-B9E5-242B1683F3D1}" type="presOf" srcId="{6D84CCD4-6E69-4591-9DDA-C5A1642E8516}" destId="{F395288C-5442-45DB-A311-A3ECBF2369E5}" srcOrd="1" destOrd="0" presId="urn:microsoft.com/office/officeart/2005/8/layout/hList7"/>
    <dgm:cxn modelId="{41F16BAB-7A49-416C-BAD9-AD074D0E6EAD}" type="presOf" srcId="{A5EE89DB-942B-4F3E-980D-EEDAACCCC204}" destId="{F5033D1A-1BE1-4413-8EE8-C511917512D2}" srcOrd="1" destOrd="0" presId="urn:microsoft.com/office/officeart/2005/8/layout/hList7"/>
    <dgm:cxn modelId="{D4ADD23F-B2B3-4402-85D4-5C2B26E6126D}" type="presOf" srcId="{A5EE89DB-942B-4F3E-980D-EEDAACCCC204}" destId="{EB1BA5E1-2621-4A8D-9E31-B2E175979357}" srcOrd="0" destOrd="0" presId="urn:microsoft.com/office/officeart/2005/8/layout/hList7"/>
    <dgm:cxn modelId="{98284A15-7050-4893-B66E-EFD6136526DF}" type="presOf" srcId="{29F7969B-48BF-4C97-90AF-276DD304F037}" destId="{B3520978-F879-4D58-B6F9-0EA9556F6489}" srcOrd="0" destOrd="0" presId="urn:microsoft.com/office/officeart/2005/8/layout/hList7"/>
    <dgm:cxn modelId="{C190214C-9669-4602-A54A-E5B7AF690BD4}" srcId="{CEEBF472-7E83-4097-BB8F-29C2EF503CA1}" destId="{29F7969B-48BF-4C97-90AF-276DD304F037}" srcOrd="2" destOrd="0" parTransId="{EDCDC62B-290E-439F-94CB-D0AA99A9DDBE}" sibTransId="{E1DD65D8-DF81-417D-9575-14174F4281EA}"/>
    <dgm:cxn modelId="{D97BDE45-66F7-4783-8779-53862D70474C}" type="presOf" srcId="{CEEBF472-7E83-4097-BB8F-29C2EF503CA1}" destId="{54B1DF23-838B-4620-8D8C-6F38ABDF88B9}" srcOrd="0" destOrd="0" presId="urn:microsoft.com/office/officeart/2005/8/layout/hList7"/>
    <dgm:cxn modelId="{7DE845A8-08E1-4ABA-9C68-39A74A493D36}" type="presOf" srcId="{6D84CCD4-6E69-4591-9DDA-C5A1642E8516}" destId="{480F21DA-CE0E-4F2A-BF0A-847BACC903EB}" srcOrd="0" destOrd="0" presId="urn:microsoft.com/office/officeart/2005/8/layout/hList7"/>
    <dgm:cxn modelId="{3F2BCECA-E735-4C3F-A326-5BB87F47F05F}" srcId="{CEEBF472-7E83-4097-BB8F-29C2EF503CA1}" destId="{A5EE89DB-942B-4F3E-980D-EEDAACCCC204}" srcOrd="1" destOrd="0" parTransId="{FA829122-EB2C-441B-987D-D8E5A132950A}" sibTransId="{F7044FB2-6BB9-4341-8E0A-0BFECBF5C8C1}"/>
    <dgm:cxn modelId="{6CB18845-55A6-43BA-8D50-9DC4934BE591}" type="presOf" srcId="{29F7969B-48BF-4C97-90AF-276DD304F037}" destId="{3A316FEB-FFE3-4396-A0F7-B27848C49E5F}" srcOrd="1" destOrd="0" presId="urn:microsoft.com/office/officeart/2005/8/layout/hList7"/>
    <dgm:cxn modelId="{A3FA544E-D047-4E21-8AF2-E6A9FD0FC206}" type="presOf" srcId="{D274C6C4-4DC0-415D-A455-9E2E2F2230B0}" destId="{082C449B-4AC1-4F31-AB02-63D990358116}" srcOrd="0" destOrd="0" presId="urn:microsoft.com/office/officeart/2005/8/layout/hList7"/>
    <dgm:cxn modelId="{27C9821F-F12D-4B28-B9F4-0B729CA1EE53}" srcId="{CEEBF472-7E83-4097-BB8F-29C2EF503CA1}" destId="{6D84CCD4-6E69-4591-9DDA-C5A1642E8516}" srcOrd="0" destOrd="0" parTransId="{9C9050D5-2BA7-40C0-8C7C-5681EAF5BC48}" sibTransId="{D274C6C4-4DC0-415D-A455-9E2E2F2230B0}"/>
    <dgm:cxn modelId="{340C85A8-7ED5-456B-BA9B-93E7D4EC135E}" type="presParOf" srcId="{54B1DF23-838B-4620-8D8C-6F38ABDF88B9}" destId="{13B52E43-5528-4D59-9CF0-B37134FB9E70}" srcOrd="0" destOrd="0" presId="urn:microsoft.com/office/officeart/2005/8/layout/hList7"/>
    <dgm:cxn modelId="{86952517-7A88-430E-BF7A-D890D1988265}" type="presParOf" srcId="{54B1DF23-838B-4620-8D8C-6F38ABDF88B9}" destId="{2A1B1AD9-DF33-4F0C-B19D-DFB307437AD4}" srcOrd="1" destOrd="0" presId="urn:microsoft.com/office/officeart/2005/8/layout/hList7"/>
    <dgm:cxn modelId="{294B4D9D-5459-480E-9985-A65D56A5603F}" type="presParOf" srcId="{2A1B1AD9-DF33-4F0C-B19D-DFB307437AD4}" destId="{0D7AF2AE-5BDB-4AFB-B037-B1C67F6C2A56}" srcOrd="0" destOrd="0" presId="urn:microsoft.com/office/officeart/2005/8/layout/hList7"/>
    <dgm:cxn modelId="{252E0B1C-8F2B-4C8B-8DC6-6BC01527B55C}" type="presParOf" srcId="{0D7AF2AE-5BDB-4AFB-B037-B1C67F6C2A56}" destId="{480F21DA-CE0E-4F2A-BF0A-847BACC903EB}" srcOrd="0" destOrd="0" presId="urn:microsoft.com/office/officeart/2005/8/layout/hList7"/>
    <dgm:cxn modelId="{448C3F6D-E334-4653-B176-9172C5B9136E}" type="presParOf" srcId="{0D7AF2AE-5BDB-4AFB-B037-B1C67F6C2A56}" destId="{F395288C-5442-45DB-A311-A3ECBF2369E5}" srcOrd="1" destOrd="0" presId="urn:microsoft.com/office/officeart/2005/8/layout/hList7"/>
    <dgm:cxn modelId="{80AD9D4F-D808-4C9C-ABF7-04FC937FE7D4}" type="presParOf" srcId="{0D7AF2AE-5BDB-4AFB-B037-B1C67F6C2A56}" destId="{6F659E6F-F0AA-4580-A810-6FD2EEEA12E6}" srcOrd="2" destOrd="0" presId="urn:microsoft.com/office/officeart/2005/8/layout/hList7"/>
    <dgm:cxn modelId="{E7EDE7C6-188A-4D99-9F74-690FF329F638}" type="presParOf" srcId="{0D7AF2AE-5BDB-4AFB-B037-B1C67F6C2A56}" destId="{A279197C-8515-41A6-945A-19D42230CFE7}" srcOrd="3" destOrd="0" presId="urn:microsoft.com/office/officeart/2005/8/layout/hList7"/>
    <dgm:cxn modelId="{1198B3AE-C991-465D-AB33-5B698E4F3476}" type="presParOf" srcId="{2A1B1AD9-DF33-4F0C-B19D-DFB307437AD4}" destId="{082C449B-4AC1-4F31-AB02-63D990358116}" srcOrd="1" destOrd="0" presId="urn:microsoft.com/office/officeart/2005/8/layout/hList7"/>
    <dgm:cxn modelId="{DED681A0-A27C-46C8-AB63-8A9AB065B58C}" type="presParOf" srcId="{2A1B1AD9-DF33-4F0C-B19D-DFB307437AD4}" destId="{CBEE9E0F-175D-411D-BBCD-B9DF5665B60F}" srcOrd="2" destOrd="0" presId="urn:microsoft.com/office/officeart/2005/8/layout/hList7"/>
    <dgm:cxn modelId="{10FED747-E770-4995-AADA-68EA77DAAD11}" type="presParOf" srcId="{CBEE9E0F-175D-411D-BBCD-B9DF5665B60F}" destId="{EB1BA5E1-2621-4A8D-9E31-B2E175979357}" srcOrd="0" destOrd="0" presId="urn:microsoft.com/office/officeart/2005/8/layout/hList7"/>
    <dgm:cxn modelId="{B4CB8AC3-C291-4C0D-AE97-D21AB72D6244}" type="presParOf" srcId="{CBEE9E0F-175D-411D-BBCD-B9DF5665B60F}" destId="{F5033D1A-1BE1-4413-8EE8-C511917512D2}" srcOrd="1" destOrd="0" presId="urn:microsoft.com/office/officeart/2005/8/layout/hList7"/>
    <dgm:cxn modelId="{A1A3DE32-093D-4C47-84EA-E48CFE184AA0}" type="presParOf" srcId="{CBEE9E0F-175D-411D-BBCD-B9DF5665B60F}" destId="{37805239-16EA-4861-86C1-013CF84ECAA8}" srcOrd="2" destOrd="0" presId="urn:microsoft.com/office/officeart/2005/8/layout/hList7"/>
    <dgm:cxn modelId="{6CA46AF6-84FC-405C-BD28-0D9B0517A73B}" type="presParOf" srcId="{CBEE9E0F-175D-411D-BBCD-B9DF5665B60F}" destId="{A389B9B9-8DA6-4575-A887-037944993516}" srcOrd="3" destOrd="0" presId="urn:microsoft.com/office/officeart/2005/8/layout/hList7"/>
    <dgm:cxn modelId="{B4CC5F8A-1F60-41EF-92A5-A2B8B9BF36EA}" type="presParOf" srcId="{2A1B1AD9-DF33-4F0C-B19D-DFB307437AD4}" destId="{3E5CABD7-1022-4C4E-9502-BEFB2A215B0B}" srcOrd="3" destOrd="0" presId="urn:microsoft.com/office/officeart/2005/8/layout/hList7"/>
    <dgm:cxn modelId="{4F75581A-6488-44A7-B01E-E131BB0CFDB9}" type="presParOf" srcId="{2A1B1AD9-DF33-4F0C-B19D-DFB307437AD4}" destId="{41909F62-E29A-4280-8177-333E9D5C766D}" srcOrd="4" destOrd="0" presId="urn:microsoft.com/office/officeart/2005/8/layout/hList7"/>
    <dgm:cxn modelId="{BD82D492-6B26-48DF-8561-A34E0EC719DA}" type="presParOf" srcId="{41909F62-E29A-4280-8177-333E9D5C766D}" destId="{B3520978-F879-4D58-B6F9-0EA9556F6489}" srcOrd="0" destOrd="0" presId="urn:microsoft.com/office/officeart/2005/8/layout/hList7"/>
    <dgm:cxn modelId="{6720F3FA-FC3A-4AB1-9CFE-A2C6950D6763}" type="presParOf" srcId="{41909F62-E29A-4280-8177-333E9D5C766D}" destId="{3A316FEB-FFE3-4396-A0F7-B27848C49E5F}" srcOrd="1" destOrd="0" presId="urn:microsoft.com/office/officeart/2005/8/layout/hList7"/>
    <dgm:cxn modelId="{0D159DFB-3215-40D2-849A-97EE45C41486}" type="presParOf" srcId="{41909F62-E29A-4280-8177-333E9D5C766D}" destId="{3CE39E6F-850C-421C-9D15-4E4E88DB28C2}" srcOrd="2" destOrd="0" presId="urn:microsoft.com/office/officeart/2005/8/layout/hList7"/>
    <dgm:cxn modelId="{6CDBE93B-E11A-4216-B73E-1710A3F7B817}" type="presParOf" srcId="{41909F62-E29A-4280-8177-333E9D5C766D}" destId="{0095B5DA-246B-4EEE-B58E-837FEF912DA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ED29BA-174C-43DD-A6C5-A3A76631CF24}">
      <dsp:nvSpPr>
        <dsp:cNvPr id="0" name=""/>
        <dsp:cNvSpPr/>
      </dsp:nvSpPr>
      <dsp:spPr>
        <a:xfrm>
          <a:off x="152394" y="304801"/>
          <a:ext cx="1984248" cy="1984248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HPW</a:t>
          </a:r>
          <a:endParaRPr lang="en-US" sz="2000" kern="1200" dirty="0"/>
        </a:p>
      </dsp:txBody>
      <dsp:txXfrm>
        <a:off x="1231210" y="670942"/>
        <a:ext cx="673227" cy="661416"/>
      </dsp:txXfrm>
    </dsp:sp>
    <dsp:sp modelId="{00594D8C-0212-435B-ACB9-201817C86FF3}">
      <dsp:nvSpPr>
        <dsp:cNvPr id="0" name=""/>
        <dsp:cNvSpPr/>
      </dsp:nvSpPr>
      <dsp:spPr>
        <a:xfrm>
          <a:off x="137834" y="332803"/>
          <a:ext cx="1984248" cy="1984248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Direct Deposit</a:t>
          </a:r>
          <a:endParaRPr lang="en-US" sz="2000" kern="1200" dirty="0"/>
        </a:p>
      </dsp:txBody>
      <dsp:txXfrm>
        <a:off x="681140" y="1584769"/>
        <a:ext cx="897636" cy="614172"/>
      </dsp:txXfrm>
    </dsp:sp>
    <dsp:sp modelId="{2B9EBAE5-C304-484E-ACA4-D3A7FBB7F71A}">
      <dsp:nvSpPr>
        <dsp:cNvPr id="0" name=""/>
        <dsp:cNvSpPr/>
      </dsp:nvSpPr>
      <dsp:spPr>
        <a:xfrm>
          <a:off x="137834" y="332803"/>
          <a:ext cx="1984248" cy="1984248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Tax Filing</a:t>
          </a:r>
          <a:endParaRPr lang="en-US" sz="2000" kern="1200" dirty="0"/>
        </a:p>
      </dsp:txBody>
      <dsp:txXfrm>
        <a:off x="350432" y="722566"/>
        <a:ext cx="673227" cy="66141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262826-F5A2-49AC-ACC7-048E96CB505F}">
      <dsp:nvSpPr>
        <dsp:cNvPr id="0" name=""/>
        <dsp:cNvSpPr/>
      </dsp:nvSpPr>
      <dsp:spPr>
        <a:xfrm>
          <a:off x="0" y="726959"/>
          <a:ext cx="3810000" cy="35280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3AE78E-F0A2-4098-96CE-1BF5CD3EAAE9}">
      <dsp:nvSpPr>
        <dsp:cNvPr id="0" name=""/>
        <dsp:cNvSpPr/>
      </dsp:nvSpPr>
      <dsp:spPr>
        <a:xfrm>
          <a:off x="190500" y="520319"/>
          <a:ext cx="2667000" cy="4132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806" tIns="0" rIns="10080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HPW - General</a:t>
          </a:r>
          <a:endParaRPr lang="en-US" sz="1400" kern="1200" dirty="0"/>
        </a:p>
      </dsp:txBody>
      <dsp:txXfrm>
        <a:off x="190500" y="520319"/>
        <a:ext cx="2667000" cy="413280"/>
      </dsp:txXfrm>
    </dsp:sp>
    <dsp:sp modelId="{517759A9-E710-4722-9E3B-0DE6225D3C7C}">
      <dsp:nvSpPr>
        <dsp:cNvPr id="0" name=""/>
        <dsp:cNvSpPr/>
      </dsp:nvSpPr>
      <dsp:spPr>
        <a:xfrm>
          <a:off x="0" y="1361999"/>
          <a:ext cx="38100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53AAC5-A8BC-4D81-9B1F-768CD23D9196}">
      <dsp:nvSpPr>
        <dsp:cNvPr id="0" name=""/>
        <dsp:cNvSpPr/>
      </dsp:nvSpPr>
      <dsp:spPr>
        <a:xfrm>
          <a:off x="190500" y="1155359"/>
          <a:ext cx="2667000" cy="413280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806" tIns="0" rIns="10080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Direct Deposit - General</a:t>
          </a:r>
          <a:endParaRPr lang="en-US" sz="1400" kern="1200" dirty="0"/>
        </a:p>
      </dsp:txBody>
      <dsp:txXfrm>
        <a:off x="190500" y="1155359"/>
        <a:ext cx="2667000" cy="413280"/>
      </dsp:txXfrm>
    </dsp:sp>
    <dsp:sp modelId="{5EB5A755-E438-4C66-B76D-DB16FB148E8C}">
      <dsp:nvSpPr>
        <dsp:cNvPr id="0" name=""/>
        <dsp:cNvSpPr/>
      </dsp:nvSpPr>
      <dsp:spPr>
        <a:xfrm>
          <a:off x="0" y="2018066"/>
          <a:ext cx="3810000" cy="352800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40A234-AC6F-4A11-9F54-B9B8C5594692}">
      <dsp:nvSpPr>
        <dsp:cNvPr id="0" name=""/>
        <dsp:cNvSpPr/>
      </dsp:nvSpPr>
      <dsp:spPr>
        <a:xfrm>
          <a:off x="190500" y="1790400"/>
          <a:ext cx="2667000" cy="413280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806" tIns="0" rIns="10080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Company ABC-specific</a:t>
          </a:r>
          <a:endParaRPr lang="en-US" sz="1400" kern="1200" dirty="0"/>
        </a:p>
      </dsp:txBody>
      <dsp:txXfrm>
        <a:off x="190500" y="1790400"/>
        <a:ext cx="2667000" cy="413280"/>
      </dsp:txXfrm>
    </dsp:sp>
    <dsp:sp modelId="{13A51631-A660-4AFA-BCAD-7AC7B06CD52B}">
      <dsp:nvSpPr>
        <dsp:cNvPr id="0" name=""/>
        <dsp:cNvSpPr/>
      </dsp:nvSpPr>
      <dsp:spPr>
        <a:xfrm>
          <a:off x="0" y="2632080"/>
          <a:ext cx="38100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65D20A-08CD-4716-88FE-2B3A80D3358C}">
      <dsp:nvSpPr>
        <dsp:cNvPr id="0" name=""/>
        <dsp:cNvSpPr/>
      </dsp:nvSpPr>
      <dsp:spPr>
        <a:xfrm>
          <a:off x="190500" y="2425440"/>
          <a:ext cx="2667000" cy="41328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806" tIns="0" rIns="10080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Companies ABC and JKL-specific</a:t>
          </a:r>
          <a:endParaRPr lang="en-US" sz="1400" kern="1200" dirty="0"/>
        </a:p>
      </dsp:txBody>
      <dsp:txXfrm>
        <a:off x="190500" y="2425440"/>
        <a:ext cx="2667000" cy="4132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262826-F5A2-49AC-ACC7-048E96CB505F}">
      <dsp:nvSpPr>
        <dsp:cNvPr id="0" name=""/>
        <dsp:cNvSpPr/>
      </dsp:nvSpPr>
      <dsp:spPr>
        <a:xfrm>
          <a:off x="0" y="612899"/>
          <a:ext cx="3048000" cy="378000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3AE78E-F0A2-4098-96CE-1BF5CD3EAAE9}">
      <dsp:nvSpPr>
        <dsp:cNvPr id="0" name=""/>
        <dsp:cNvSpPr/>
      </dsp:nvSpPr>
      <dsp:spPr>
        <a:xfrm>
          <a:off x="152400" y="391499"/>
          <a:ext cx="2133600" cy="442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45" tIns="0" rIns="8064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HPW - General</a:t>
          </a:r>
          <a:endParaRPr lang="en-US" sz="1500" kern="1200" dirty="0"/>
        </a:p>
      </dsp:txBody>
      <dsp:txXfrm>
        <a:off x="152400" y="391499"/>
        <a:ext cx="2133600" cy="442800"/>
      </dsp:txXfrm>
    </dsp:sp>
    <dsp:sp modelId="{517759A9-E710-4722-9E3B-0DE6225D3C7C}">
      <dsp:nvSpPr>
        <dsp:cNvPr id="0" name=""/>
        <dsp:cNvSpPr/>
      </dsp:nvSpPr>
      <dsp:spPr>
        <a:xfrm>
          <a:off x="0" y="1293299"/>
          <a:ext cx="3048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53AAC5-A8BC-4D81-9B1F-768CD23D9196}">
      <dsp:nvSpPr>
        <dsp:cNvPr id="0" name=""/>
        <dsp:cNvSpPr/>
      </dsp:nvSpPr>
      <dsp:spPr>
        <a:xfrm>
          <a:off x="152400" y="1071900"/>
          <a:ext cx="2133600" cy="44280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45" tIns="0" rIns="8064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Direct Deposit - General</a:t>
          </a:r>
          <a:endParaRPr lang="en-US" sz="1500" kern="1200" dirty="0"/>
        </a:p>
      </dsp:txBody>
      <dsp:txXfrm>
        <a:off x="152400" y="1071900"/>
        <a:ext cx="2133600" cy="442800"/>
      </dsp:txXfrm>
    </dsp:sp>
    <dsp:sp modelId="{5EB5A755-E438-4C66-B76D-DB16FB148E8C}">
      <dsp:nvSpPr>
        <dsp:cNvPr id="0" name=""/>
        <dsp:cNvSpPr/>
      </dsp:nvSpPr>
      <dsp:spPr>
        <a:xfrm>
          <a:off x="0" y="2035277"/>
          <a:ext cx="3048000" cy="3780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40A234-AC6F-4A11-9F54-B9B8C5594692}">
      <dsp:nvSpPr>
        <dsp:cNvPr id="0" name=""/>
        <dsp:cNvSpPr/>
      </dsp:nvSpPr>
      <dsp:spPr>
        <a:xfrm>
          <a:off x="152400" y="1752300"/>
          <a:ext cx="2133600" cy="44280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45" tIns="0" rIns="8064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152400" y="1752300"/>
        <a:ext cx="2133600" cy="4428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0F21DA-CE0E-4F2A-BF0A-847BACC903EB}">
      <dsp:nvSpPr>
        <dsp:cNvPr id="0" name=""/>
        <dsp:cNvSpPr/>
      </dsp:nvSpPr>
      <dsp:spPr>
        <a:xfrm>
          <a:off x="511" y="0"/>
          <a:ext cx="796528" cy="19812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KB1</a:t>
          </a:r>
          <a:endParaRPr lang="en-US" sz="2300" kern="1200" dirty="0"/>
        </a:p>
      </dsp:txBody>
      <dsp:txXfrm>
        <a:off x="511" y="792480"/>
        <a:ext cx="796528" cy="792480"/>
      </dsp:txXfrm>
    </dsp:sp>
    <dsp:sp modelId="{A279197C-8515-41A6-945A-19D42230CFE7}">
      <dsp:nvSpPr>
        <dsp:cNvPr id="0" name=""/>
        <dsp:cNvSpPr/>
      </dsp:nvSpPr>
      <dsp:spPr>
        <a:xfrm>
          <a:off x="68906" y="118871"/>
          <a:ext cx="659739" cy="659739"/>
        </a:xfrm>
        <a:prstGeom prst="flowChartPunchedTap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BA5E1-2621-4A8D-9E31-B2E175979357}">
      <dsp:nvSpPr>
        <dsp:cNvPr id="0" name=""/>
        <dsp:cNvSpPr/>
      </dsp:nvSpPr>
      <dsp:spPr>
        <a:xfrm>
          <a:off x="820935" y="0"/>
          <a:ext cx="796528" cy="19812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KB2</a:t>
          </a:r>
          <a:endParaRPr lang="en-US" sz="2300" kern="1200" dirty="0"/>
        </a:p>
      </dsp:txBody>
      <dsp:txXfrm>
        <a:off x="820935" y="792480"/>
        <a:ext cx="796528" cy="792480"/>
      </dsp:txXfrm>
    </dsp:sp>
    <dsp:sp modelId="{A389B9B9-8DA6-4575-A887-037944993516}">
      <dsp:nvSpPr>
        <dsp:cNvPr id="0" name=""/>
        <dsp:cNvSpPr/>
      </dsp:nvSpPr>
      <dsp:spPr>
        <a:xfrm>
          <a:off x="889330" y="118871"/>
          <a:ext cx="659739" cy="659739"/>
        </a:xfrm>
        <a:prstGeom prst="flowChartPunchedTap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520978-F879-4D58-B6F9-0EA9556F6489}">
      <dsp:nvSpPr>
        <dsp:cNvPr id="0" name=""/>
        <dsp:cNvSpPr/>
      </dsp:nvSpPr>
      <dsp:spPr>
        <a:xfrm>
          <a:off x="1641359" y="0"/>
          <a:ext cx="796528" cy="19812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KB3</a:t>
          </a:r>
          <a:endParaRPr lang="en-US" sz="2300" kern="1200" dirty="0"/>
        </a:p>
      </dsp:txBody>
      <dsp:txXfrm>
        <a:off x="1641359" y="792480"/>
        <a:ext cx="796528" cy="792480"/>
      </dsp:txXfrm>
    </dsp:sp>
    <dsp:sp modelId="{0095B5DA-246B-4EEE-B58E-837FEF912DAB}">
      <dsp:nvSpPr>
        <dsp:cNvPr id="0" name=""/>
        <dsp:cNvSpPr/>
      </dsp:nvSpPr>
      <dsp:spPr>
        <a:xfrm>
          <a:off x="1709754" y="118871"/>
          <a:ext cx="659739" cy="659739"/>
        </a:xfrm>
        <a:prstGeom prst="flowChartPunchedTap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52E43-5528-4D59-9CF0-B37134FB9E70}">
      <dsp:nvSpPr>
        <dsp:cNvPr id="0" name=""/>
        <dsp:cNvSpPr/>
      </dsp:nvSpPr>
      <dsp:spPr>
        <a:xfrm>
          <a:off x="97536" y="1584959"/>
          <a:ext cx="2243328" cy="297180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0F21DA-CE0E-4F2A-BF0A-847BACC903EB}">
      <dsp:nvSpPr>
        <dsp:cNvPr id="0" name=""/>
        <dsp:cNvSpPr/>
      </dsp:nvSpPr>
      <dsp:spPr>
        <a:xfrm>
          <a:off x="0" y="0"/>
          <a:ext cx="796528" cy="19812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KB1</a:t>
          </a:r>
          <a:endParaRPr lang="en-US" sz="2300" kern="1200" dirty="0"/>
        </a:p>
      </dsp:txBody>
      <dsp:txXfrm>
        <a:off x="0" y="792480"/>
        <a:ext cx="796528" cy="792480"/>
      </dsp:txXfrm>
    </dsp:sp>
    <dsp:sp modelId="{A279197C-8515-41A6-945A-19D42230CFE7}">
      <dsp:nvSpPr>
        <dsp:cNvPr id="0" name=""/>
        <dsp:cNvSpPr/>
      </dsp:nvSpPr>
      <dsp:spPr>
        <a:xfrm>
          <a:off x="68906" y="118871"/>
          <a:ext cx="659739" cy="659739"/>
        </a:xfrm>
        <a:prstGeom prst="flowChartPunchedTape">
          <a:avLst/>
        </a:prstGeom>
        <a:solidFill>
          <a:srgbClr val="00B05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BA5E1-2621-4A8D-9E31-B2E175979357}">
      <dsp:nvSpPr>
        <dsp:cNvPr id="0" name=""/>
        <dsp:cNvSpPr/>
      </dsp:nvSpPr>
      <dsp:spPr>
        <a:xfrm>
          <a:off x="820935" y="0"/>
          <a:ext cx="796528" cy="19812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KB2</a:t>
          </a:r>
          <a:endParaRPr lang="en-US" sz="2300" kern="1200" dirty="0"/>
        </a:p>
      </dsp:txBody>
      <dsp:txXfrm>
        <a:off x="820935" y="792480"/>
        <a:ext cx="796528" cy="792480"/>
      </dsp:txXfrm>
    </dsp:sp>
    <dsp:sp modelId="{A389B9B9-8DA6-4575-A887-037944993516}">
      <dsp:nvSpPr>
        <dsp:cNvPr id="0" name=""/>
        <dsp:cNvSpPr/>
      </dsp:nvSpPr>
      <dsp:spPr>
        <a:xfrm>
          <a:off x="889330" y="118871"/>
          <a:ext cx="659739" cy="659739"/>
        </a:xfrm>
        <a:prstGeom prst="flowChartPunchedTape">
          <a:avLst/>
        </a:prstGeom>
        <a:solidFill>
          <a:srgbClr val="00B0F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520978-F879-4D58-B6F9-0EA9556F6489}">
      <dsp:nvSpPr>
        <dsp:cNvPr id="0" name=""/>
        <dsp:cNvSpPr/>
      </dsp:nvSpPr>
      <dsp:spPr>
        <a:xfrm>
          <a:off x="1641359" y="0"/>
          <a:ext cx="796528" cy="19812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KB3</a:t>
          </a:r>
          <a:endParaRPr lang="en-US" sz="2300" kern="1200" dirty="0"/>
        </a:p>
      </dsp:txBody>
      <dsp:txXfrm>
        <a:off x="1641359" y="792480"/>
        <a:ext cx="796528" cy="792480"/>
      </dsp:txXfrm>
    </dsp:sp>
    <dsp:sp modelId="{0095B5DA-246B-4EEE-B58E-837FEF912DAB}">
      <dsp:nvSpPr>
        <dsp:cNvPr id="0" name=""/>
        <dsp:cNvSpPr/>
      </dsp:nvSpPr>
      <dsp:spPr>
        <a:xfrm>
          <a:off x="1709754" y="118871"/>
          <a:ext cx="659739" cy="659739"/>
        </a:xfrm>
        <a:prstGeom prst="flowChartPunchedTape">
          <a:avLst/>
        </a:prstGeom>
        <a:solidFill>
          <a:schemeClr val="accent6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52E43-5528-4D59-9CF0-B37134FB9E70}">
      <dsp:nvSpPr>
        <dsp:cNvPr id="0" name=""/>
        <dsp:cNvSpPr/>
      </dsp:nvSpPr>
      <dsp:spPr>
        <a:xfrm>
          <a:off x="97536" y="1584959"/>
          <a:ext cx="2243328" cy="297180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0F21DA-CE0E-4F2A-BF0A-847BACC903EB}">
      <dsp:nvSpPr>
        <dsp:cNvPr id="0" name=""/>
        <dsp:cNvSpPr/>
      </dsp:nvSpPr>
      <dsp:spPr>
        <a:xfrm>
          <a:off x="511" y="0"/>
          <a:ext cx="796528" cy="19812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KB1</a:t>
          </a:r>
          <a:endParaRPr lang="en-US" sz="2300" kern="1200" dirty="0"/>
        </a:p>
      </dsp:txBody>
      <dsp:txXfrm>
        <a:off x="511" y="792480"/>
        <a:ext cx="796528" cy="792480"/>
      </dsp:txXfrm>
    </dsp:sp>
    <dsp:sp modelId="{A279197C-8515-41A6-945A-19D42230CFE7}">
      <dsp:nvSpPr>
        <dsp:cNvPr id="0" name=""/>
        <dsp:cNvSpPr/>
      </dsp:nvSpPr>
      <dsp:spPr>
        <a:xfrm>
          <a:off x="68906" y="118871"/>
          <a:ext cx="659739" cy="659739"/>
        </a:xfrm>
        <a:prstGeom prst="flowChartPunchedTap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BA5E1-2621-4A8D-9E31-B2E175979357}">
      <dsp:nvSpPr>
        <dsp:cNvPr id="0" name=""/>
        <dsp:cNvSpPr/>
      </dsp:nvSpPr>
      <dsp:spPr>
        <a:xfrm>
          <a:off x="820935" y="0"/>
          <a:ext cx="796528" cy="19812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KB2</a:t>
          </a:r>
          <a:endParaRPr lang="en-US" sz="2300" kern="1200" dirty="0"/>
        </a:p>
      </dsp:txBody>
      <dsp:txXfrm>
        <a:off x="820935" y="792480"/>
        <a:ext cx="796528" cy="792480"/>
      </dsp:txXfrm>
    </dsp:sp>
    <dsp:sp modelId="{A389B9B9-8DA6-4575-A887-037944993516}">
      <dsp:nvSpPr>
        <dsp:cNvPr id="0" name=""/>
        <dsp:cNvSpPr/>
      </dsp:nvSpPr>
      <dsp:spPr>
        <a:xfrm>
          <a:off x="889330" y="118871"/>
          <a:ext cx="659739" cy="659739"/>
        </a:xfrm>
        <a:prstGeom prst="flowChartPunchedTap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520978-F879-4D58-B6F9-0EA9556F6489}">
      <dsp:nvSpPr>
        <dsp:cNvPr id="0" name=""/>
        <dsp:cNvSpPr/>
      </dsp:nvSpPr>
      <dsp:spPr>
        <a:xfrm>
          <a:off x="1641359" y="0"/>
          <a:ext cx="796528" cy="19812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KB3</a:t>
          </a:r>
          <a:endParaRPr lang="en-US" sz="2300" kern="1200" dirty="0"/>
        </a:p>
      </dsp:txBody>
      <dsp:txXfrm>
        <a:off x="1641359" y="792480"/>
        <a:ext cx="796528" cy="792480"/>
      </dsp:txXfrm>
    </dsp:sp>
    <dsp:sp modelId="{0095B5DA-246B-4EEE-B58E-837FEF912DAB}">
      <dsp:nvSpPr>
        <dsp:cNvPr id="0" name=""/>
        <dsp:cNvSpPr/>
      </dsp:nvSpPr>
      <dsp:spPr>
        <a:xfrm>
          <a:off x="1676397" y="152399"/>
          <a:ext cx="659739" cy="659739"/>
        </a:xfrm>
        <a:prstGeom prst="flowChartPunchedTap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52E43-5528-4D59-9CF0-B37134FB9E70}">
      <dsp:nvSpPr>
        <dsp:cNvPr id="0" name=""/>
        <dsp:cNvSpPr/>
      </dsp:nvSpPr>
      <dsp:spPr>
        <a:xfrm>
          <a:off x="97536" y="1584959"/>
          <a:ext cx="2243328" cy="297180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0F21DA-CE0E-4F2A-BF0A-847BACC903EB}">
      <dsp:nvSpPr>
        <dsp:cNvPr id="0" name=""/>
        <dsp:cNvSpPr/>
      </dsp:nvSpPr>
      <dsp:spPr>
        <a:xfrm>
          <a:off x="2" y="0"/>
          <a:ext cx="796528" cy="19812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KB1</a:t>
          </a:r>
          <a:endParaRPr lang="en-US" sz="2300" kern="1200" dirty="0"/>
        </a:p>
      </dsp:txBody>
      <dsp:txXfrm>
        <a:off x="2" y="792480"/>
        <a:ext cx="796528" cy="792480"/>
      </dsp:txXfrm>
    </dsp:sp>
    <dsp:sp modelId="{A279197C-8515-41A6-945A-19D42230CFE7}">
      <dsp:nvSpPr>
        <dsp:cNvPr id="0" name=""/>
        <dsp:cNvSpPr/>
      </dsp:nvSpPr>
      <dsp:spPr>
        <a:xfrm>
          <a:off x="68906" y="118871"/>
          <a:ext cx="659739" cy="659739"/>
        </a:xfrm>
        <a:prstGeom prst="flowChartPunchedTape">
          <a:avLst/>
        </a:prstGeom>
        <a:solidFill>
          <a:srgbClr val="00B05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1BA5E1-2621-4A8D-9E31-B2E175979357}">
      <dsp:nvSpPr>
        <dsp:cNvPr id="0" name=""/>
        <dsp:cNvSpPr/>
      </dsp:nvSpPr>
      <dsp:spPr>
        <a:xfrm>
          <a:off x="820935" y="0"/>
          <a:ext cx="796528" cy="19812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KB2</a:t>
          </a:r>
          <a:endParaRPr lang="en-US" sz="2300" kern="1200" dirty="0"/>
        </a:p>
      </dsp:txBody>
      <dsp:txXfrm>
        <a:off x="820935" y="792480"/>
        <a:ext cx="796528" cy="792480"/>
      </dsp:txXfrm>
    </dsp:sp>
    <dsp:sp modelId="{A389B9B9-8DA6-4575-A887-037944993516}">
      <dsp:nvSpPr>
        <dsp:cNvPr id="0" name=""/>
        <dsp:cNvSpPr/>
      </dsp:nvSpPr>
      <dsp:spPr>
        <a:xfrm>
          <a:off x="889330" y="118871"/>
          <a:ext cx="659739" cy="659739"/>
        </a:xfrm>
        <a:prstGeom prst="flowChartPunchedTape">
          <a:avLst/>
        </a:prstGeom>
        <a:solidFill>
          <a:srgbClr val="00B0F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520978-F879-4D58-B6F9-0EA9556F6489}">
      <dsp:nvSpPr>
        <dsp:cNvPr id="0" name=""/>
        <dsp:cNvSpPr/>
      </dsp:nvSpPr>
      <dsp:spPr>
        <a:xfrm>
          <a:off x="1641359" y="0"/>
          <a:ext cx="796528" cy="19812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KB3</a:t>
          </a:r>
          <a:endParaRPr lang="en-US" sz="2300" kern="1200" dirty="0"/>
        </a:p>
      </dsp:txBody>
      <dsp:txXfrm>
        <a:off x="1641359" y="792480"/>
        <a:ext cx="796528" cy="792480"/>
      </dsp:txXfrm>
    </dsp:sp>
    <dsp:sp modelId="{0095B5DA-246B-4EEE-B58E-837FEF912DAB}">
      <dsp:nvSpPr>
        <dsp:cNvPr id="0" name=""/>
        <dsp:cNvSpPr/>
      </dsp:nvSpPr>
      <dsp:spPr>
        <a:xfrm>
          <a:off x="1709754" y="118871"/>
          <a:ext cx="659739" cy="659739"/>
        </a:xfrm>
        <a:prstGeom prst="flowChartPunchedTape">
          <a:avLst/>
        </a:prstGeom>
        <a:solidFill>
          <a:schemeClr val="accent6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52E43-5528-4D59-9CF0-B37134FB9E70}">
      <dsp:nvSpPr>
        <dsp:cNvPr id="0" name=""/>
        <dsp:cNvSpPr/>
      </dsp:nvSpPr>
      <dsp:spPr>
        <a:xfrm>
          <a:off x="97536" y="1584959"/>
          <a:ext cx="2243328" cy="297180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CCC58-C9CD-43CD-B8CF-C7DC54138317}" type="datetimeFigureOut">
              <a:rPr lang="en-US" smtClean="0"/>
              <a:pPr/>
              <a:t>7/29/2011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16D56-CAE3-4CA3-82A1-7BF543A561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7.png"/><Relationship Id="rId12" Type="http://schemas.microsoft.com/office/2007/relationships/diagramDrawing" Target="../diagrams/drawing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11" Type="http://schemas.openxmlformats.org/officeDocument/2006/relationships/diagramColors" Target="../diagrams/colors7.xml"/><Relationship Id="rId5" Type="http://schemas.openxmlformats.org/officeDocument/2006/relationships/diagramColors" Target="../diagrams/colors6.xml"/><Relationship Id="rId10" Type="http://schemas.openxmlformats.org/officeDocument/2006/relationships/diagramQuickStyle" Target="../diagrams/quickStyle7.xml"/><Relationship Id="rId4" Type="http://schemas.openxmlformats.org/officeDocument/2006/relationships/diagramQuickStyle" Target="../diagrams/quickStyle6.xml"/><Relationship Id="rId9" Type="http://schemas.openxmlformats.org/officeDocument/2006/relationships/diagramLayout" Target="../diagrams/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Filtering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TeamSite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1600" dirty="0" smtClean="0"/>
              <a:t>Articles based on client’s product combination: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 SharePoint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en-US" sz="1600" dirty="0" smtClean="0"/>
              <a:t>All access to all articles, no custom combos: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14" name="Diagram 13"/>
          <p:cNvGraphicFramePr/>
          <p:nvPr/>
        </p:nvGraphicFramePr>
        <p:xfrm>
          <a:off x="838200" y="2971800"/>
          <a:ext cx="23622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/>
          <p:cNvSpPr/>
          <p:nvPr/>
        </p:nvSpPr>
        <p:spPr>
          <a:xfrm>
            <a:off x="5181600" y="2895600"/>
            <a:ext cx="990600" cy="10668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77000" y="3048000"/>
            <a:ext cx="990600" cy="106680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91200" y="4267200"/>
            <a:ext cx="990600" cy="106680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Personalization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TeamSite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720725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Ability to expose company-specific data to CSAs or clients</a:t>
            </a:r>
            <a:r>
              <a:rPr lang="en-US" sz="1600" dirty="0" smtClean="0"/>
              <a:t>:</a:t>
            </a:r>
            <a:endParaRPr lang="en-US" sz="16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 SharePoint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406525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All access to all articles, no </a:t>
            </a:r>
            <a:r>
              <a:rPr lang="en-US" sz="1600" dirty="0" smtClean="0"/>
              <a:t>company-specific information available:</a:t>
            </a:r>
            <a:endParaRPr lang="en-US" sz="1600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13" name="Diagram 12"/>
          <p:cNvGraphicFramePr/>
          <p:nvPr/>
        </p:nvGraphicFramePr>
        <p:xfrm>
          <a:off x="533400" y="2819400"/>
          <a:ext cx="38100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Diagram 14"/>
          <p:cNvGraphicFramePr/>
          <p:nvPr/>
        </p:nvGraphicFramePr>
        <p:xfrm>
          <a:off x="5105400" y="3048000"/>
          <a:ext cx="3048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Reusable Content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TeamSite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6445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Ability to create snippets; update once, updated everywhere it’s used</a:t>
            </a:r>
            <a:endParaRPr lang="en-US" sz="1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 SharePoint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6445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Manual copy and paste, updating and tracking for each place it’s used </a:t>
            </a:r>
            <a:endParaRPr lang="en-US" sz="1600" dirty="0"/>
          </a:p>
        </p:txBody>
      </p:sp>
      <p:graphicFrame>
        <p:nvGraphicFramePr>
          <p:cNvPr id="11" name="Diagram 10"/>
          <p:cNvGraphicFramePr/>
          <p:nvPr/>
        </p:nvGraphicFramePr>
        <p:xfrm>
          <a:off x="914400" y="4191000"/>
          <a:ext cx="24384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Diagram 13"/>
          <p:cNvGraphicFramePr/>
          <p:nvPr/>
        </p:nvGraphicFramePr>
        <p:xfrm>
          <a:off x="5181600" y="4191000"/>
          <a:ext cx="24384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6019800" y="3200400"/>
            <a:ext cx="659739" cy="659739"/>
            <a:chOff x="1981200" y="3429000"/>
            <a:chExt cx="659739" cy="659739"/>
          </a:xfrm>
        </p:grpSpPr>
        <p:sp>
          <p:nvSpPr>
            <p:cNvPr id="12" name="Flowchart: Punched Tape 11"/>
            <p:cNvSpPr/>
            <p:nvPr/>
          </p:nvSpPr>
          <p:spPr>
            <a:xfrm>
              <a:off x="1981200" y="3429000"/>
              <a:ext cx="659739" cy="659739"/>
            </a:xfrm>
            <a:prstGeom prst="flowChartPunchedTape">
              <a:avLst/>
            </a:prstGeom>
            <a:solidFill>
              <a:srgbClr val="FFFF00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2133600" y="35814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="1" dirty="0"/>
            </a:p>
          </p:txBody>
        </p:sp>
      </p:grpSp>
      <p:sp>
        <p:nvSpPr>
          <p:cNvPr id="21" name="Flowchart: Punched Tape 20"/>
          <p:cNvSpPr/>
          <p:nvPr/>
        </p:nvSpPr>
        <p:spPr>
          <a:xfrm>
            <a:off x="1905000" y="3124200"/>
            <a:ext cx="659739" cy="659739"/>
          </a:xfrm>
          <a:prstGeom prst="flowChartPunchedTape">
            <a:avLst/>
          </a:prstGeo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 Reusable </a:t>
            </a:r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TeamSite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3400" y="2209800"/>
            <a:ext cx="3810000" cy="13303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Ability to create </a:t>
            </a:r>
            <a:r>
              <a:rPr lang="en-US" sz="1600" dirty="0" smtClean="0"/>
              <a:t>nested snippets (snippets within snippets) that provide flexibility, especially where back-end PR engine is the same, but procedures vary slightly based on front-end application.</a:t>
            </a:r>
            <a:endParaRPr lang="en-US" sz="1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 SharePoint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1017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No nested snippet functionality; each usage would be unique in terms of creating and updating – much more extensive manual effort.</a:t>
            </a:r>
            <a:endParaRPr lang="en-US" sz="1600" dirty="0"/>
          </a:p>
        </p:txBody>
      </p:sp>
      <p:graphicFrame>
        <p:nvGraphicFramePr>
          <p:cNvPr id="11" name="Diagram 10"/>
          <p:cNvGraphicFramePr/>
          <p:nvPr/>
        </p:nvGraphicFramePr>
        <p:xfrm>
          <a:off x="1066800" y="4419600"/>
          <a:ext cx="24384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Flowchart: Punched Tape 12"/>
          <p:cNvSpPr/>
          <p:nvPr/>
        </p:nvSpPr>
        <p:spPr>
          <a:xfrm>
            <a:off x="6248400" y="3276600"/>
            <a:ext cx="659739" cy="659739"/>
          </a:xfrm>
          <a:prstGeom prst="flowChartPunchedTape">
            <a:avLst/>
          </a:prstGeom>
          <a:blipFill rotWithShape="0">
            <a:blip r:embed="rId7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4" name="Diagram 13"/>
          <p:cNvGraphicFramePr/>
          <p:nvPr/>
        </p:nvGraphicFramePr>
        <p:xfrm>
          <a:off x="5257800" y="4419600"/>
          <a:ext cx="24384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1905000" y="3581400"/>
            <a:ext cx="659739" cy="659739"/>
            <a:chOff x="762000" y="2667000"/>
            <a:chExt cx="659739" cy="659739"/>
          </a:xfrm>
        </p:grpSpPr>
        <p:sp>
          <p:nvSpPr>
            <p:cNvPr id="15" name="Flowchart: Punched Tape 14"/>
            <p:cNvSpPr/>
            <p:nvPr/>
          </p:nvSpPr>
          <p:spPr>
            <a:xfrm>
              <a:off x="762000" y="2667000"/>
              <a:ext cx="659739" cy="659739"/>
            </a:xfrm>
            <a:prstGeom prst="flowChartPunchedTap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Flowchart: Punched Tape 11"/>
            <p:cNvSpPr/>
            <p:nvPr/>
          </p:nvSpPr>
          <p:spPr>
            <a:xfrm>
              <a:off x="914400" y="2819400"/>
              <a:ext cx="431139" cy="354939"/>
            </a:xfrm>
            <a:prstGeom prst="flowChartPunchedTape">
              <a:avLst/>
            </a:prstGeom>
            <a:blipFill rotWithShape="0">
              <a:blip r:embed="rId7" cstate="print"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6" name="Group 25"/>
          <p:cNvGrpSpPr/>
          <p:nvPr/>
        </p:nvGrpSpPr>
        <p:grpSpPr>
          <a:xfrm>
            <a:off x="5334001" y="3581401"/>
            <a:ext cx="380999" cy="457199"/>
            <a:chOff x="762000" y="2667000"/>
            <a:chExt cx="659739" cy="659739"/>
          </a:xfrm>
        </p:grpSpPr>
        <p:sp>
          <p:nvSpPr>
            <p:cNvPr id="27" name="Flowchart: Punched Tape 26"/>
            <p:cNvSpPr/>
            <p:nvPr/>
          </p:nvSpPr>
          <p:spPr>
            <a:xfrm>
              <a:off x="762000" y="2667000"/>
              <a:ext cx="659739" cy="659739"/>
            </a:xfrm>
            <a:prstGeom prst="flowChartPunchedTap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Flowchart: Punched Tape 27"/>
            <p:cNvSpPr/>
            <p:nvPr/>
          </p:nvSpPr>
          <p:spPr>
            <a:xfrm>
              <a:off x="914400" y="2819400"/>
              <a:ext cx="431139" cy="354939"/>
            </a:xfrm>
            <a:prstGeom prst="flowChartPunchedTape">
              <a:avLst/>
            </a:prstGeom>
            <a:blipFill rotWithShape="0">
              <a:blip r:embed="rId7" cstate="print"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9" name="Oval 28"/>
          <p:cNvSpPr/>
          <p:nvPr/>
        </p:nvSpPr>
        <p:spPr>
          <a:xfrm>
            <a:off x="5181600" y="3505200"/>
            <a:ext cx="685800" cy="609600"/>
          </a:xfrm>
          <a:prstGeom prst="ellipse">
            <a:avLst/>
          </a:prstGeom>
          <a:noFill/>
          <a:ln w="38100">
            <a:solidFill>
              <a:srgbClr val="B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29" idx="1"/>
            <a:endCxn id="29" idx="5"/>
          </p:cNvCxnSpPr>
          <p:nvPr/>
        </p:nvCxnSpPr>
        <p:spPr>
          <a:xfrm rot="16200000" flipH="1">
            <a:off x="5308974" y="3567533"/>
            <a:ext cx="431052" cy="48493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180</Words>
  <Application>Microsoft Office PowerPoint</Application>
  <PresentationFormat>On-screen Show (4:3)</PresentationFormat>
  <Paragraphs>41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Content Filtering</vt:lpstr>
      <vt:lpstr>Customer Personalization</vt:lpstr>
      <vt:lpstr>Reusable Content</vt:lpstr>
      <vt:lpstr>Nesting Reusable Content</vt:lpstr>
    </vt:vector>
  </TitlesOfParts>
  <Company>Ceridian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Filtering</dc:title>
  <dc:creator>Studevant, Mirhonda</dc:creator>
  <cp:lastModifiedBy>Studevant, Mirhonda</cp:lastModifiedBy>
  <cp:revision>8</cp:revision>
  <dcterms:created xsi:type="dcterms:W3CDTF">2011-07-28T18:18:47Z</dcterms:created>
  <dcterms:modified xsi:type="dcterms:W3CDTF">2011-07-29T17:01:58Z</dcterms:modified>
</cp:coreProperties>
</file>